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15"/>
  </p:notesMasterIdLst>
  <p:sldIdLst>
    <p:sldId id="408" r:id="rId5"/>
    <p:sldId id="425" r:id="rId6"/>
    <p:sldId id="426" r:id="rId7"/>
    <p:sldId id="432" r:id="rId8"/>
    <p:sldId id="435" r:id="rId9"/>
    <p:sldId id="436" r:id="rId10"/>
    <p:sldId id="437" r:id="rId11"/>
    <p:sldId id="438" r:id="rId12"/>
    <p:sldId id="433" r:id="rId13"/>
    <p:sldId id="43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s, G.A. (Gwendolyn)" initials="MG(" lastIdx="2" clrIdx="0">
    <p:extLst>
      <p:ext uri="{19B8F6BF-5375-455C-9EA6-DF929625EA0E}">
        <p15:presenceInfo xmlns:p15="http://schemas.microsoft.com/office/powerpoint/2012/main" userId="S::maaga@hr.nl::c2483c7c-0033-46ed-9ff5-3ff0c89f23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71A"/>
    <a:srgbClr val="7D6F97"/>
    <a:srgbClr val="FFFFFF"/>
    <a:srgbClr val="CB526E"/>
    <a:srgbClr val="5FB2E1"/>
    <a:srgbClr val="3C9FD9"/>
    <a:srgbClr val="554570"/>
    <a:srgbClr val="CFD6E8"/>
    <a:srgbClr val="CA0A37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0F26D2-D8A9-A2E9-91BD-302913F4AA45}" v="187" dt="2023-03-09T13:58:15.588"/>
    <p1510:client id="{F979610A-CE8A-9746-C5C9-7DF888FCB420}" v="24" dt="2023-03-09T13:23:45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EAE41-3552-468F-9A4A-F0C1DED14A4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B7A282A-1383-48E6-9673-E70368F166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/>
            <a:t>Weten:</a:t>
          </a:r>
          <a:endParaRPr lang="en-US"/>
        </a:p>
      </dgm:t>
    </dgm:pt>
    <dgm:pt modelId="{0A67D3F3-DB7C-4D4F-A422-F367E9C0562D}" type="parTrans" cxnId="{41EC6B78-3769-4955-8FAA-B8F2DCE3FD38}">
      <dgm:prSet/>
      <dgm:spPr/>
      <dgm:t>
        <a:bodyPr/>
        <a:lstStyle/>
        <a:p>
          <a:endParaRPr lang="en-US"/>
        </a:p>
      </dgm:t>
    </dgm:pt>
    <dgm:pt modelId="{79AE9AD4-7458-4560-93BE-A2138373DCD7}" type="sibTrans" cxnId="{41EC6B78-3769-4955-8FAA-B8F2DCE3FD38}">
      <dgm:prSet/>
      <dgm:spPr/>
      <dgm:t>
        <a:bodyPr/>
        <a:lstStyle/>
        <a:p>
          <a:endParaRPr lang="en-US"/>
        </a:p>
      </dgm:t>
    </dgm:pt>
    <dgm:pt modelId="{1ED91AB4-F696-4115-AF3A-70E4B8D57DB7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b="1">
              <a:latin typeface="Calibri Light" panose="020F0302020204030204"/>
            </a:rPr>
            <a:t> Data pipeline </a:t>
          </a:r>
          <a:endParaRPr lang="nl-NL" b="1"/>
        </a:p>
      </dgm:t>
    </dgm:pt>
    <dgm:pt modelId="{B9DE4F51-BF9A-4FEC-9004-1FD7587DC189}" type="parTrans" cxnId="{AEC85766-9933-4F12-A9AA-DC824388F0AE}">
      <dgm:prSet/>
      <dgm:spPr/>
      <dgm:t>
        <a:bodyPr/>
        <a:lstStyle/>
        <a:p>
          <a:endParaRPr lang="en-US"/>
        </a:p>
      </dgm:t>
    </dgm:pt>
    <dgm:pt modelId="{43B97917-E819-4B1A-BEFA-04DC925DADB4}" type="sibTrans" cxnId="{AEC85766-9933-4F12-A9AA-DC824388F0AE}">
      <dgm:prSet/>
      <dgm:spPr/>
      <dgm:t>
        <a:bodyPr/>
        <a:lstStyle/>
        <a:p>
          <a:endParaRPr lang="en-US"/>
        </a:p>
      </dgm:t>
    </dgm:pt>
    <dgm:pt modelId="{88140FB0-A81D-45D3-A09C-A25D9E451310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latin typeface="Calibri Light" panose="020F0302020204030204"/>
            </a:rPr>
            <a:t> </a:t>
          </a:r>
          <a:r>
            <a:rPr lang="nl-NL"/>
            <a:t>Data</a:t>
          </a:r>
          <a:r>
            <a:rPr lang="nl-NL">
              <a:latin typeface="Calibri Light" panose="020F0302020204030204"/>
            </a:rPr>
            <a:t> verwerken met</a:t>
          </a:r>
          <a:r>
            <a:rPr lang="nl-NL"/>
            <a:t> SQL </a:t>
          </a:r>
          <a:r>
            <a:rPr lang="nl-NL">
              <a:latin typeface="Calibri Light" panose="020F0302020204030204"/>
            </a:rPr>
            <a:t>statements</a:t>
          </a:r>
          <a:endParaRPr lang="en-US">
            <a:latin typeface="Calibri Light" panose="020F0302020204030204"/>
          </a:endParaRPr>
        </a:p>
      </dgm:t>
    </dgm:pt>
    <dgm:pt modelId="{26855779-B3EC-4D8C-8D5D-986776FD9B7C}" type="parTrans" cxnId="{B2CF444E-3589-4563-904D-8B9C8F43BB7D}">
      <dgm:prSet/>
      <dgm:spPr/>
      <dgm:t>
        <a:bodyPr/>
        <a:lstStyle/>
        <a:p>
          <a:endParaRPr lang="en-US"/>
        </a:p>
      </dgm:t>
    </dgm:pt>
    <dgm:pt modelId="{64B50447-FD05-44B5-947D-55D10D37A0B5}" type="sibTrans" cxnId="{B2CF444E-3589-4563-904D-8B9C8F43BB7D}">
      <dgm:prSet/>
      <dgm:spPr/>
      <dgm:t>
        <a:bodyPr/>
        <a:lstStyle/>
        <a:p>
          <a:endParaRPr lang="en-US"/>
        </a:p>
      </dgm:t>
    </dgm:pt>
    <dgm:pt modelId="{5C6527BD-630A-4C34-84B0-E090F09776BB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 b="0">
              <a:latin typeface="Calibri Light" panose="020F0302020204030204"/>
            </a:rPr>
            <a:t>Doen</a:t>
          </a:r>
          <a:endParaRPr lang="nl-NL" b="0"/>
        </a:p>
      </dgm:t>
    </dgm:pt>
    <dgm:pt modelId="{5699BAEA-237E-47B5-8DBD-49C124E185DF}" type="parTrans" cxnId="{CC9E43A9-9FCB-4353-AFA7-0B8C3304D230}">
      <dgm:prSet/>
      <dgm:spPr/>
    </dgm:pt>
    <dgm:pt modelId="{0DA68205-6FD5-4033-87F7-BBF05C54245D}" type="sibTrans" cxnId="{CC9E43A9-9FCB-4353-AFA7-0B8C3304D230}">
      <dgm:prSet/>
      <dgm:spPr/>
    </dgm:pt>
    <dgm:pt modelId="{9F2319D8-5FC6-48D5-A3B8-3F9846A2F9B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NL" b="0">
              <a:latin typeface="Calibri Light" panose="020F0302020204030204"/>
            </a:rPr>
            <a:t>ETL in Python</a:t>
          </a:r>
        </a:p>
      </dgm:t>
    </dgm:pt>
    <dgm:pt modelId="{5A8F3AB8-3A94-4C21-AFF1-E4EAF3583588}" type="parTrans" cxnId="{1C3ADBDD-87CC-4ADD-938A-2B69363F2AF7}">
      <dgm:prSet/>
      <dgm:spPr/>
    </dgm:pt>
    <dgm:pt modelId="{AADF8AE0-4833-4682-9616-F298D8FEE600}" type="sibTrans" cxnId="{1C3ADBDD-87CC-4ADD-938A-2B69363F2AF7}">
      <dgm:prSet/>
      <dgm:spPr/>
    </dgm:pt>
    <dgm:pt modelId="{60981D6E-5819-4604-BF12-189FC8C18CCB}" type="pres">
      <dgm:prSet presAssocID="{317EAE41-3552-468F-9A4A-F0C1DED14A4F}" presName="root" presStyleCnt="0">
        <dgm:presLayoutVars>
          <dgm:dir/>
          <dgm:resizeHandles val="exact"/>
        </dgm:presLayoutVars>
      </dgm:prSet>
      <dgm:spPr/>
    </dgm:pt>
    <dgm:pt modelId="{395FE50B-80C1-43D0-8A90-9DDAF0FB4629}" type="pres">
      <dgm:prSet presAssocID="{BB7A282A-1383-48E6-9673-E70368F16670}" presName="compNode" presStyleCnt="0"/>
      <dgm:spPr/>
    </dgm:pt>
    <dgm:pt modelId="{598CE043-B886-4513-A566-F97158638351}" type="pres">
      <dgm:prSet presAssocID="{BB7A282A-1383-48E6-9673-E70368F1667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837F50B-4691-4737-A27D-29168533BB94}" type="pres">
      <dgm:prSet presAssocID="{BB7A282A-1383-48E6-9673-E70368F16670}" presName="iconSpace" presStyleCnt="0"/>
      <dgm:spPr/>
    </dgm:pt>
    <dgm:pt modelId="{23C4EFBC-1FE6-46FE-901A-7581DD80A290}" type="pres">
      <dgm:prSet presAssocID="{BB7A282A-1383-48E6-9673-E70368F16670}" presName="parTx" presStyleLbl="revTx" presStyleIdx="0" presStyleCnt="4">
        <dgm:presLayoutVars>
          <dgm:chMax val="0"/>
          <dgm:chPref val="0"/>
        </dgm:presLayoutVars>
      </dgm:prSet>
      <dgm:spPr/>
    </dgm:pt>
    <dgm:pt modelId="{1395116C-5F6A-45FD-A546-091AD84EA1C2}" type="pres">
      <dgm:prSet presAssocID="{BB7A282A-1383-48E6-9673-E70368F16670}" presName="txSpace" presStyleCnt="0"/>
      <dgm:spPr/>
    </dgm:pt>
    <dgm:pt modelId="{D345A85D-1A80-4541-AAE6-54ECB7D5EAAD}" type="pres">
      <dgm:prSet presAssocID="{BB7A282A-1383-48E6-9673-E70368F16670}" presName="desTx" presStyleLbl="revTx" presStyleIdx="1" presStyleCnt="4">
        <dgm:presLayoutVars/>
      </dgm:prSet>
      <dgm:spPr/>
    </dgm:pt>
    <dgm:pt modelId="{CC69BCE2-3998-4417-92BA-336CF53AC07A}" type="pres">
      <dgm:prSet presAssocID="{79AE9AD4-7458-4560-93BE-A2138373DCD7}" presName="sibTrans" presStyleCnt="0"/>
      <dgm:spPr/>
    </dgm:pt>
    <dgm:pt modelId="{30EBBB00-A849-49E6-9A5C-B8DE5D3E0FA5}" type="pres">
      <dgm:prSet presAssocID="{5C6527BD-630A-4C34-84B0-E090F09776BB}" presName="compNode" presStyleCnt="0"/>
      <dgm:spPr/>
    </dgm:pt>
    <dgm:pt modelId="{55B122B2-6195-4E52-8F96-C65A2FAB1CA1}" type="pres">
      <dgm:prSet presAssocID="{5C6527BD-630A-4C34-84B0-E090F09776B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9AA35F7-7AE6-4E4D-9127-15068B13DD73}" type="pres">
      <dgm:prSet presAssocID="{5C6527BD-630A-4C34-84B0-E090F09776BB}" presName="iconSpace" presStyleCnt="0"/>
      <dgm:spPr/>
    </dgm:pt>
    <dgm:pt modelId="{AF948DE9-B429-43AD-A3DF-7132BE5DC5D6}" type="pres">
      <dgm:prSet presAssocID="{5C6527BD-630A-4C34-84B0-E090F09776BB}" presName="parTx" presStyleLbl="revTx" presStyleIdx="2" presStyleCnt="4">
        <dgm:presLayoutVars>
          <dgm:chMax val="0"/>
          <dgm:chPref val="0"/>
        </dgm:presLayoutVars>
      </dgm:prSet>
      <dgm:spPr/>
    </dgm:pt>
    <dgm:pt modelId="{36C30053-D32C-4839-84DC-4CBFD368F465}" type="pres">
      <dgm:prSet presAssocID="{5C6527BD-630A-4C34-84B0-E090F09776BB}" presName="txSpace" presStyleCnt="0"/>
      <dgm:spPr/>
    </dgm:pt>
    <dgm:pt modelId="{C6CFDBCA-5D6A-44EB-B6DE-A02E197D8CAD}" type="pres">
      <dgm:prSet presAssocID="{5C6527BD-630A-4C34-84B0-E090F09776BB}" presName="desTx" presStyleLbl="revTx" presStyleIdx="3" presStyleCnt="4">
        <dgm:presLayoutVars/>
      </dgm:prSet>
      <dgm:spPr/>
    </dgm:pt>
  </dgm:ptLst>
  <dgm:cxnLst>
    <dgm:cxn modelId="{AEC85766-9933-4F12-A9AA-DC824388F0AE}" srcId="{BB7A282A-1383-48E6-9673-E70368F16670}" destId="{1ED91AB4-F696-4115-AF3A-70E4B8D57DB7}" srcOrd="0" destOrd="0" parTransId="{B9DE4F51-BF9A-4FEC-9004-1FD7587DC189}" sibTransId="{43B97917-E819-4B1A-BEFA-04DC925DADB4}"/>
    <dgm:cxn modelId="{B2CF444E-3589-4563-904D-8B9C8F43BB7D}" srcId="{BB7A282A-1383-48E6-9673-E70368F16670}" destId="{88140FB0-A81D-45D3-A09C-A25D9E451310}" srcOrd="1" destOrd="0" parTransId="{26855779-B3EC-4D8C-8D5D-986776FD9B7C}" sibTransId="{64B50447-FD05-44B5-947D-55D10D37A0B5}"/>
    <dgm:cxn modelId="{4DB64E70-DB89-4A5E-9A40-D57A69E19EC7}" type="presOf" srcId="{5C6527BD-630A-4C34-84B0-E090F09776BB}" destId="{AF948DE9-B429-43AD-A3DF-7132BE5DC5D6}" srcOrd="0" destOrd="0" presId="urn:microsoft.com/office/officeart/2018/5/layout/CenteredIconLabelDescriptionList"/>
    <dgm:cxn modelId="{41EC6B78-3769-4955-8FAA-B8F2DCE3FD38}" srcId="{317EAE41-3552-468F-9A4A-F0C1DED14A4F}" destId="{BB7A282A-1383-48E6-9673-E70368F16670}" srcOrd="0" destOrd="0" parTransId="{0A67D3F3-DB7C-4D4F-A422-F367E9C0562D}" sibTransId="{79AE9AD4-7458-4560-93BE-A2138373DCD7}"/>
    <dgm:cxn modelId="{CC9FF5A8-CBC8-4D98-BE68-AED78F441E0A}" type="presOf" srcId="{88140FB0-A81D-45D3-A09C-A25D9E451310}" destId="{D345A85D-1A80-4541-AAE6-54ECB7D5EAAD}" srcOrd="0" destOrd="1" presId="urn:microsoft.com/office/officeart/2018/5/layout/CenteredIconLabelDescriptionList"/>
    <dgm:cxn modelId="{CC9E43A9-9FCB-4353-AFA7-0B8C3304D230}" srcId="{317EAE41-3552-468F-9A4A-F0C1DED14A4F}" destId="{5C6527BD-630A-4C34-84B0-E090F09776BB}" srcOrd="1" destOrd="0" parTransId="{5699BAEA-237E-47B5-8DBD-49C124E185DF}" sibTransId="{0DA68205-6FD5-4033-87F7-BBF05C54245D}"/>
    <dgm:cxn modelId="{2DDEDDC3-A5FA-475A-962C-7972E86C6639}" type="presOf" srcId="{9F2319D8-5FC6-48D5-A3B8-3F9846A2F9B6}" destId="{C6CFDBCA-5D6A-44EB-B6DE-A02E197D8CAD}" srcOrd="0" destOrd="0" presId="urn:microsoft.com/office/officeart/2018/5/layout/CenteredIconLabelDescriptionList"/>
    <dgm:cxn modelId="{9CA00AC7-827B-4E53-8E1D-DB55AA7E473E}" type="presOf" srcId="{317EAE41-3552-468F-9A4A-F0C1DED14A4F}" destId="{60981D6E-5819-4604-BF12-189FC8C18CCB}" srcOrd="0" destOrd="0" presId="urn:microsoft.com/office/officeart/2018/5/layout/CenteredIconLabelDescriptionList"/>
    <dgm:cxn modelId="{1C3ADBDD-87CC-4ADD-938A-2B69363F2AF7}" srcId="{5C6527BD-630A-4C34-84B0-E090F09776BB}" destId="{9F2319D8-5FC6-48D5-A3B8-3F9846A2F9B6}" srcOrd="0" destOrd="0" parTransId="{5A8F3AB8-3A94-4C21-AFF1-E4EAF3583588}" sibTransId="{AADF8AE0-4833-4682-9616-F298D8FEE600}"/>
    <dgm:cxn modelId="{5934E8F4-19AF-498A-9483-1A9E0E57F4EA}" type="presOf" srcId="{1ED91AB4-F696-4115-AF3A-70E4B8D57DB7}" destId="{D345A85D-1A80-4541-AAE6-54ECB7D5EAAD}" srcOrd="0" destOrd="0" presId="urn:microsoft.com/office/officeart/2018/5/layout/CenteredIconLabelDescriptionList"/>
    <dgm:cxn modelId="{B2203FFE-426A-4B8D-AF2E-3644C85C2EB7}" type="presOf" srcId="{BB7A282A-1383-48E6-9673-E70368F16670}" destId="{23C4EFBC-1FE6-46FE-901A-7581DD80A290}" srcOrd="0" destOrd="0" presId="urn:microsoft.com/office/officeart/2018/5/layout/CenteredIconLabelDescriptionList"/>
    <dgm:cxn modelId="{4FB15513-C12F-4780-84C5-78C1B803F338}" type="presParOf" srcId="{60981D6E-5819-4604-BF12-189FC8C18CCB}" destId="{395FE50B-80C1-43D0-8A90-9DDAF0FB4629}" srcOrd="0" destOrd="0" presId="urn:microsoft.com/office/officeart/2018/5/layout/CenteredIconLabelDescriptionList"/>
    <dgm:cxn modelId="{8B436FD3-D473-4946-A28B-6EBE572CCF0E}" type="presParOf" srcId="{395FE50B-80C1-43D0-8A90-9DDAF0FB4629}" destId="{598CE043-B886-4513-A566-F97158638351}" srcOrd="0" destOrd="0" presId="urn:microsoft.com/office/officeart/2018/5/layout/CenteredIconLabelDescriptionList"/>
    <dgm:cxn modelId="{9D7B2872-357C-4FD9-B7E3-38BE56EE0A0F}" type="presParOf" srcId="{395FE50B-80C1-43D0-8A90-9DDAF0FB4629}" destId="{8837F50B-4691-4737-A27D-29168533BB94}" srcOrd="1" destOrd="0" presId="urn:microsoft.com/office/officeart/2018/5/layout/CenteredIconLabelDescriptionList"/>
    <dgm:cxn modelId="{9911A513-ED9E-415D-A326-30BECA66C571}" type="presParOf" srcId="{395FE50B-80C1-43D0-8A90-9DDAF0FB4629}" destId="{23C4EFBC-1FE6-46FE-901A-7581DD80A290}" srcOrd="2" destOrd="0" presId="urn:microsoft.com/office/officeart/2018/5/layout/CenteredIconLabelDescriptionList"/>
    <dgm:cxn modelId="{E9827E37-6C55-4FBD-990F-55CF4BF217B9}" type="presParOf" srcId="{395FE50B-80C1-43D0-8A90-9DDAF0FB4629}" destId="{1395116C-5F6A-45FD-A546-091AD84EA1C2}" srcOrd="3" destOrd="0" presId="urn:microsoft.com/office/officeart/2018/5/layout/CenteredIconLabelDescriptionList"/>
    <dgm:cxn modelId="{6E04AE93-1A1D-49B1-B6CE-76C1D643771E}" type="presParOf" srcId="{395FE50B-80C1-43D0-8A90-9DDAF0FB4629}" destId="{D345A85D-1A80-4541-AAE6-54ECB7D5EAAD}" srcOrd="4" destOrd="0" presId="urn:microsoft.com/office/officeart/2018/5/layout/CenteredIconLabelDescriptionList"/>
    <dgm:cxn modelId="{4143E482-36A0-44B6-8FA7-9D77632E9517}" type="presParOf" srcId="{60981D6E-5819-4604-BF12-189FC8C18CCB}" destId="{CC69BCE2-3998-4417-92BA-336CF53AC07A}" srcOrd="1" destOrd="0" presId="urn:microsoft.com/office/officeart/2018/5/layout/CenteredIconLabelDescriptionList"/>
    <dgm:cxn modelId="{B15573E0-136C-49E3-83C4-DF9D422E41A9}" type="presParOf" srcId="{60981D6E-5819-4604-BF12-189FC8C18CCB}" destId="{30EBBB00-A849-49E6-9A5C-B8DE5D3E0FA5}" srcOrd="2" destOrd="0" presId="urn:microsoft.com/office/officeart/2018/5/layout/CenteredIconLabelDescriptionList"/>
    <dgm:cxn modelId="{83F083A4-3968-404D-BE01-35EB36A5CE02}" type="presParOf" srcId="{30EBBB00-A849-49E6-9A5C-B8DE5D3E0FA5}" destId="{55B122B2-6195-4E52-8F96-C65A2FAB1CA1}" srcOrd="0" destOrd="0" presId="urn:microsoft.com/office/officeart/2018/5/layout/CenteredIconLabelDescriptionList"/>
    <dgm:cxn modelId="{22A4F374-607F-4E1B-A849-C0A9003EEC83}" type="presParOf" srcId="{30EBBB00-A849-49E6-9A5C-B8DE5D3E0FA5}" destId="{19AA35F7-7AE6-4E4D-9127-15068B13DD73}" srcOrd="1" destOrd="0" presId="urn:microsoft.com/office/officeart/2018/5/layout/CenteredIconLabelDescriptionList"/>
    <dgm:cxn modelId="{27739EDB-8621-47F3-BF38-03DC847DB286}" type="presParOf" srcId="{30EBBB00-A849-49E6-9A5C-B8DE5D3E0FA5}" destId="{AF948DE9-B429-43AD-A3DF-7132BE5DC5D6}" srcOrd="2" destOrd="0" presId="urn:microsoft.com/office/officeart/2018/5/layout/CenteredIconLabelDescriptionList"/>
    <dgm:cxn modelId="{350FDE17-B24C-4D7B-950F-41D33B783E42}" type="presParOf" srcId="{30EBBB00-A849-49E6-9A5C-B8DE5D3E0FA5}" destId="{36C30053-D32C-4839-84DC-4CBFD368F465}" srcOrd="3" destOrd="0" presId="urn:microsoft.com/office/officeart/2018/5/layout/CenteredIconLabelDescriptionList"/>
    <dgm:cxn modelId="{AE61ACF3-2D97-4438-BB52-AD6076C27F3F}" type="presParOf" srcId="{30EBBB00-A849-49E6-9A5C-B8DE5D3E0FA5}" destId="{C6CFDBCA-5D6A-44EB-B6DE-A02E197D8CA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D8AB96-0657-475F-AE06-1E118F9E66EB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C23207-4A16-4267-9A1A-A6ED68E02570}">
      <dgm:prSet/>
      <dgm:spPr/>
      <dgm:t>
        <a:bodyPr/>
        <a:lstStyle/>
        <a:p>
          <a:r>
            <a:rPr lang="nl-NL" dirty="0">
              <a:latin typeface="Calibri Light" panose="020F0302020204030204"/>
            </a:rPr>
            <a:t>SQL</a:t>
          </a:r>
          <a:endParaRPr lang="en-US" dirty="0"/>
        </a:p>
      </dgm:t>
    </dgm:pt>
    <dgm:pt modelId="{5F7529C1-F2EE-49EB-A42B-064118F3BD36}" type="parTrans" cxnId="{1553DAB7-5340-4D0D-8F6F-0DB1C6D6269F}">
      <dgm:prSet/>
      <dgm:spPr/>
      <dgm:t>
        <a:bodyPr/>
        <a:lstStyle/>
        <a:p>
          <a:endParaRPr lang="en-US"/>
        </a:p>
      </dgm:t>
    </dgm:pt>
    <dgm:pt modelId="{551B633E-B423-42E6-8C5B-BD6F737B2009}" type="sibTrans" cxnId="{1553DAB7-5340-4D0D-8F6F-0DB1C6D6269F}">
      <dgm:prSet/>
      <dgm:spPr/>
      <dgm:t>
        <a:bodyPr/>
        <a:lstStyle/>
        <a:p>
          <a:endParaRPr lang="en-US"/>
        </a:p>
      </dgm:t>
    </dgm:pt>
    <dgm:pt modelId="{53DC7FEF-67B3-45D8-BBA8-33D66518618C}">
      <dgm:prSet/>
      <dgm:spPr/>
      <dgm:t>
        <a:bodyPr/>
        <a:lstStyle/>
        <a:p>
          <a:r>
            <a:rPr lang="nl-NL" dirty="0" err="1">
              <a:latin typeface="Calibri Light" panose="020F0302020204030204"/>
            </a:rPr>
            <a:t>Pandas</a:t>
          </a:r>
          <a:endParaRPr lang="en-US" dirty="0" err="1"/>
        </a:p>
      </dgm:t>
    </dgm:pt>
    <dgm:pt modelId="{3F436158-FB8F-424D-BE0D-0A8510D04244}" type="parTrans" cxnId="{A3AFBD2E-BAFF-4944-A80B-1951FA5533B3}">
      <dgm:prSet/>
      <dgm:spPr/>
      <dgm:t>
        <a:bodyPr/>
        <a:lstStyle/>
        <a:p>
          <a:endParaRPr lang="en-US"/>
        </a:p>
      </dgm:t>
    </dgm:pt>
    <dgm:pt modelId="{D5FCF999-4194-4995-87AF-8F69988C83C4}" type="sibTrans" cxnId="{A3AFBD2E-BAFF-4944-A80B-1951FA5533B3}">
      <dgm:prSet/>
      <dgm:spPr/>
      <dgm:t>
        <a:bodyPr/>
        <a:lstStyle/>
        <a:p>
          <a:endParaRPr lang="en-US"/>
        </a:p>
      </dgm:t>
    </dgm:pt>
    <dgm:pt modelId="{2D2AFF2C-532E-44DB-A3C8-3E2E31752CF5}">
      <dgm:prSet phldr="0"/>
      <dgm:spPr/>
      <dgm:t>
        <a:bodyPr/>
        <a:lstStyle/>
        <a:p>
          <a:pPr rtl="0"/>
          <a:r>
            <a:rPr lang="nl-NL" dirty="0">
              <a:latin typeface="Calibri Light" panose="020F0302020204030204"/>
            </a:rPr>
            <a:t>REST API</a:t>
          </a:r>
        </a:p>
      </dgm:t>
    </dgm:pt>
    <dgm:pt modelId="{4671E5EE-8087-4E5C-B1A6-5C3FCCDA5A68}" type="parTrans" cxnId="{37B4DB95-F134-4A0D-8202-964C8E397DAD}">
      <dgm:prSet/>
      <dgm:spPr/>
    </dgm:pt>
    <dgm:pt modelId="{B7A7CC42-8E89-428E-ACD4-3D378D1C7D8D}" type="sibTrans" cxnId="{37B4DB95-F134-4A0D-8202-964C8E397DAD}">
      <dgm:prSet/>
      <dgm:spPr/>
    </dgm:pt>
    <dgm:pt modelId="{158127C8-849D-6F4A-9CF9-24AE1F0639AB}" type="pres">
      <dgm:prSet presAssocID="{36D8AB96-0657-475F-AE06-1E118F9E66EB}" presName="linear" presStyleCnt="0">
        <dgm:presLayoutVars>
          <dgm:dir/>
          <dgm:animLvl val="lvl"/>
          <dgm:resizeHandles val="exact"/>
        </dgm:presLayoutVars>
      </dgm:prSet>
      <dgm:spPr/>
    </dgm:pt>
    <dgm:pt modelId="{2C18C523-BB26-6640-9EC6-456A0E545B13}" type="pres">
      <dgm:prSet presAssocID="{29C23207-4A16-4267-9A1A-A6ED68E02570}" presName="parentLin" presStyleCnt="0"/>
      <dgm:spPr/>
    </dgm:pt>
    <dgm:pt modelId="{1EBF791D-7592-7C4C-B9F8-526D88779D54}" type="pres">
      <dgm:prSet presAssocID="{29C23207-4A16-4267-9A1A-A6ED68E02570}" presName="parentLeftMargin" presStyleLbl="node1" presStyleIdx="0" presStyleCnt="3"/>
      <dgm:spPr/>
    </dgm:pt>
    <dgm:pt modelId="{DEA655F1-4C2B-2549-B746-CC660EB0FED2}" type="pres">
      <dgm:prSet presAssocID="{29C23207-4A16-4267-9A1A-A6ED68E025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788D41C-BFB9-8241-95C0-D3A1DF96DBCA}" type="pres">
      <dgm:prSet presAssocID="{29C23207-4A16-4267-9A1A-A6ED68E02570}" presName="negativeSpace" presStyleCnt="0"/>
      <dgm:spPr/>
    </dgm:pt>
    <dgm:pt modelId="{C34B9527-1409-1549-9B23-E632F0CB8E32}" type="pres">
      <dgm:prSet presAssocID="{29C23207-4A16-4267-9A1A-A6ED68E02570}" presName="childText" presStyleLbl="conFgAcc1" presStyleIdx="0" presStyleCnt="3">
        <dgm:presLayoutVars>
          <dgm:bulletEnabled val="1"/>
        </dgm:presLayoutVars>
      </dgm:prSet>
      <dgm:spPr/>
    </dgm:pt>
    <dgm:pt modelId="{B5C2549D-C7E1-784A-9FC0-D191BB65D105}" type="pres">
      <dgm:prSet presAssocID="{551B633E-B423-42E6-8C5B-BD6F737B2009}" presName="spaceBetweenRectangles" presStyleCnt="0"/>
      <dgm:spPr/>
    </dgm:pt>
    <dgm:pt modelId="{AC1F1ED6-4418-4BE5-B354-EC8A2891FDBA}" type="pres">
      <dgm:prSet presAssocID="{2D2AFF2C-532E-44DB-A3C8-3E2E31752CF5}" presName="parentLin" presStyleCnt="0"/>
      <dgm:spPr/>
    </dgm:pt>
    <dgm:pt modelId="{9C002154-18AD-4FDC-9B58-F813B2B1329E}" type="pres">
      <dgm:prSet presAssocID="{2D2AFF2C-532E-44DB-A3C8-3E2E31752CF5}" presName="parentLeftMargin" presStyleLbl="node1" presStyleIdx="0" presStyleCnt="3"/>
      <dgm:spPr/>
    </dgm:pt>
    <dgm:pt modelId="{E623A058-EAFB-4D58-8AB3-791826243EC3}" type="pres">
      <dgm:prSet presAssocID="{2D2AFF2C-532E-44DB-A3C8-3E2E31752C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D25595-72D4-4AA3-9AD3-ABF283B40935}" type="pres">
      <dgm:prSet presAssocID="{2D2AFF2C-532E-44DB-A3C8-3E2E31752CF5}" presName="negativeSpace" presStyleCnt="0"/>
      <dgm:spPr/>
    </dgm:pt>
    <dgm:pt modelId="{80296AF4-E49E-4EBC-A48A-7A7011B4B819}" type="pres">
      <dgm:prSet presAssocID="{2D2AFF2C-532E-44DB-A3C8-3E2E31752CF5}" presName="childText" presStyleLbl="conFgAcc1" presStyleIdx="1" presStyleCnt="3">
        <dgm:presLayoutVars>
          <dgm:bulletEnabled val="1"/>
        </dgm:presLayoutVars>
      </dgm:prSet>
      <dgm:spPr/>
    </dgm:pt>
    <dgm:pt modelId="{468CA81F-748A-4C22-A0F4-EF6E649766B3}" type="pres">
      <dgm:prSet presAssocID="{B7A7CC42-8E89-428E-ACD4-3D378D1C7D8D}" presName="spaceBetweenRectangles" presStyleCnt="0"/>
      <dgm:spPr/>
    </dgm:pt>
    <dgm:pt modelId="{AA38AB53-32F5-8543-8F2B-FF402ACAF744}" type="pres">
      <dgm:prSet presAssocID="{53DC7FEF-67B3-45D8-BBA8-33D66518618C}" presName="parentLin" presStyleCnt="0"/>
      <dgm:spPr/>
    </dgm:pt>
    <dgm:pt modelId="{3DE6089A-8E2A-314E-94AB-02F4755C6FA8}" type="pres">
      <dgm:prSet presAssocID="{53DC7FEF-67B3-45D8-BBA8-33D66518618C}" presName="parentLeftMargin" presStyleLbl="node1" presStyleIdx="1" presStyleCnt="3"/>
      <dgm:spPr/>
    </dgm:pt>
    <dgm:pt modelId="{CA111B5B-229D-2541-A3C0-3C5DE0461806}" type="pres">
      <dgm:prSet presAssocID="{53DC7FEF-67B3-45D8-BBA8-33D66518618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DDADCD3-FF7B-2E49-8249-DD520E5615B6}" type="pres">
      <dgm:prSet presAssocID="{53DC7FEF-67B3-45D8-BBA8-33D66518618C}" presName="negativeSpace" presStyleCnt="0"/>
      <dgm:spPr/>
    </dgm:pt>
    <dgm:pt modelId="{C56F2130-A532-AE4A-AD25-29DCEF7CE0C9}" type="pres">
      <dgm:prSet presAssocID="{53DC7FEF-67B3-45D8-BBA8-33D66518618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3AFBD2E-BAFF-4944-A80B-1951FA5533B3}" srcId="{36D8AB96-0657-475F-AE06-1E118F9E66EB}" destId="{53DC7FEF-67B3-45D8-BBA8-33D66518618C}" srcOrd="2" destOrd="0" parTransId="{3F436158-FB8F-424D-BE0D-0A8510D04244}" sibTransId="{D5FCF999-4194-4995-87AF-8F69988C83C4}"/>
    <dgm:cxn modelId="{60D2543F-2C3A-422F-9970-86155185DD64}" type="presOf" srcId="{2D2AFF2C-532E-44DB-A3C8-3E2E31752CF5}" destId="{E623A058-EAFB-4D58-8AB3-791826243EC3}" srcOrd="1" destOrd="0" presId="urn:microsoft.com/office/officeart/2005/8/layout/list1"/>
    <dgm:cxn modelId="{BE16EB49-844B-4E2F-9539-F21374F29809}" type="presOf" srcId="{29C23207-4A16-4267-9A1A-A6ED68E02570}" destId="{1EBF791D-7592-7C4C-B9F8-526D88779D54}" srcOrd="0" destOrd="0" presId="urn:microsoft.com/office/officeart/2005/8/layout/list1"/>
    <dgm:cxn modelId="{2136468A-C1F8-4306-9BCA-595C06700B48}" type="presOf" srcId="{53DC7FEF-67B3-45D8-BBA8-33D66518618C}" destId="{CA111B5B-229D-2541-A3C0-3C5DE0461806}" srcOrd="1" destOrd="0" presId="urn:microsoft.com/office/officeart/2005/8/layout/list1"/>
    <dgm:cxn modelId="{37B4DB95-F134-4A0D-8202-964C8E397DAD}" srcId="{36D8AB96-0657-475F-AE06-1E118F9E66EB}" destId="{2D2AFF2C-532E-44DB-A3C8-3E2E31752CF5}" srcOrd="1" destOrd="0" parTransId="{4671E5EE-8087-4E5C-B1A6-5C3FCCDA5A68}" sibTransId="{B7A7CC42-8E89-428E-ACD4-3D378D1C7D8D}"/>
    <dgm:cxn modelId="{60C825A1-AE01-445C-9F56-3301EA20CD47}" type="presOf" srcId="{2D2AFF2C-532E-44DB-A3C8-3E2E31752CF5}" destId="{9C002154-18AD-4FDC-9B58-F813B2B1329E}" srcOrd="0" destOrd="0" presId="urn:microsoft.com/office/officeart/2005/8/layout/list1"/>
    <dgm:cxn modelId="{3C607FB2-6941-40C3-993A-5264FCB6D9BF}" type="presOf" srcId="{53DC7FEF-67B3-45D8-BBA8-33D66518618C}" destId="{3DE6089A-8E2A-314E-94AB-02F4755C6FA8}" srcOrd="0" destOrd="0" presId="urn:microsoft.com/office/officeart/2005/8/layout/list1"/>
    <dgm:cxn modelId="{1553DAB7-5340-4D0D-8F6F-0DB1C6D6269F}" srcId="{36D8AB96-0657-475F-AE06-1E118F9E66EB}" destId="{29C23207-4A16-4267-9A1A-A6ED68E02570}" srcOrd="0" destOrd="0" parTransId="{5F7529C1-F2EE-49EB-A42B-064118F3BD36}" sibTransId="{551B633E-B423-42E6-8C5B-BD6F737B2009}"/>
    <dgm:cxn modelId="{D380BFCC-0F58-F141-95C1-C49AC5DCFF03}" type="presOf" srcId="{36D8AB96-0657-475F-AE06-1E118F9E66EB}" destId="{158127C8-849D-6F4A-9CF9-24AE1F0639AB}" srcOrd="0" destOrd="0" presId="urn:microsoft.com/office/officeart/2005/8/layout/list1"/>
    <dgm:cxn modelId="{0FB035E9-7706-4EBB-B683-31ABC8738D6D}" type="presOf" srcId="{29C23207-4A16-4267-9A1A-A6ED68E02570}" destId="{DEA655F1-4C2B-2549-B746-CC660EB0FED2}" srcOrd="1" destOrd="0" presId="urn:microsoft.com/office/officeart/2005/8/layout/list1"/>
    <dgm:cxn modelId="{4647E50E-48AC-4FDE-8D4A-9A1553C47FFB}" type="presParOf" srcId="{158127C8-849D-6F4A-9CF9-24AE1F0639AB}" destId="{2C18C523-BB26-6640-9EC6-456A0E545B13}" srcOrd="0" destOrd="0" presId="urn:microsoft.com/office/officeart/2005/8/layout/list1"/>
    <dgm:cxn modelId="{E123232F-02BC-4EDD-B75C-F73906EE0F3A}" type="presParOf" srcId="{2C18C523-BB26-6640-9EC6-456A0E545B13}" destId="{1EBF791D-7592-7C4C-B9F8-526D88779D54}" srcOrd="0" destOrd="0" presId="urn:microsoft.com/office/officeart/2005/8/layout/list1"/>
    <dgm:cxn modelId="{26AC6344-C4D2-4C6E-AB1E-4B855A81827C}" type="presParOf" srcId="{2C18C523-BB26-6640-9EC6-456A0E545B13}" destId="{DEA655F1-4C2B-2549-B746-CC660EB0FED2}" srcOrd="1" destOrd="0" presId="urn:microsoft.com/office/officeart/2005/8/layout/list1"/>
    <dgm:cxn modelId="{A96D2F48-59FC-4C38-A3C2-997CC9357DAD}" type="presParOf" srcId="{158127C8-849D-6F4A-9CF9-24AE1F0639AB}" destId="{7788D41C-BFB9-8241-95C0-D3A1DF96DBCA}" srcOrd="1" destOrd="0" presId="urn:microsoft.com/office/officeart/2005/8/layout/list1"/>
    <dgm:cxn modelId="{4B305A80-0DF9-4581-B9D0-7D69EFABB30E}" type="presParOf" srcId="{158127C8-849D-6F4A-9CF9-24AE1F0639AB}" destId="{C34B9527-1409-1549-9B23-E632F0CB8E32}" srcOrd="2" destOrd="0" presId="urn:microsoft.com/office/officeart/2005/8/layout/list1"/>
    <dgm:cxn modelId="{F13D557B-9283-4709-A620-58EF0BB5E146}" type="presParOf" srcId="{158127C8-849D-6F4A-9CF9-24AE1F0639AB}" destId="{B5C2549D-C7E1-784A-9FC0-D191BB65D105}" srcOrd="3" destOrd="0" presId="urn:microsoft.com/office/officeart/2005/8/layout/list1"/>
    <dgm:cxn modelId="{ADB41D72-C982-4184-BF8A-9085BF9196B5}" type="presParOf" srcId="{158127C8-849D-6F4A-9CF9-24AE1F0639AB}" destId="{AC1F1ED6-4418-4BE5-B354-EC8A2891FDBA}" srcOrd="4" destOrd="0" presId="urn:microsoft.com/office/officeart/2005/8/layout/list1"/>
    <dgm:cxn modelId="{C0ED4974-36C9-46B8-B7DF-BD08773DB2A8}" type="presParOf" srcId="{AC1F1ED6-4418-4BE5-B354-EC8A2891FDBA}" destId="{9C002154-18AD-4FDC-9B58-F813B2B1329E}" srcOrd="0" destOrd="0" presId="urn:microsoft.com/office/officeart/2005/8/layout/list1"/>
    <dgm:cxn modelId="{2CAEBAAC-5DC4-41F3-AB43-6CC3DA9A9062}" type="presParOf" srcId="{AC1F1ED6-4418-4BE5-B354-EC8A2891FDBA}" destId="{E623A058-EAFB-4D58-8AB3-791826243EC3}" srcOrd="1" destOrd="0" presId="urn:microsoft.com/office/officeart/2005/8/layout/list1"/>
    <dgm:cxn modelId="{E67436C9-111E-4AA6-9432-A81240A769E9}" type="presParOf" srcId="{158127C8-849D-6F4A-9CF9-24AE1F0639AB}" destId="{60D25595-72D4-4AA3-9AD3-ABF283B40935}" srcOrd="5" destOrd="0" presId="urn:microsoft.com/office/officeart/2005/8/layout/list1"/>
    <dgm:cxn modelId="{0B482629-106C-4B0E-8471-6869370C8D3B}" type="presParOf" srcId="{158127C8-849D-6F4A-9CF9-24AE1F0639AB}" destId="{80296AF4-E49E-4EBC-A48A-7A7011B4B819}" srcOrd="6" destOrd="0" presId="urn:microsoft.com/office/officeart/2005/8/layout/list1"/>
    <dgm:cxn modelId="{B3A4E84C-38AA-4585-A16F-4DCEE6B5AAC7}" type="presParOf" srcId="{158127C8-849D-6F4A-9CF9-24AE1F0639AB}" destId="{468CA81F-748A-4C22-A0F4-EF6E649766B3}" srcOrd="7" destOrd="0" presId="urn:microsoft.com/office/officeart/2005/8/layout/list1"/>
    <dgm:cxn modelId="{EF33D131-88F8-4290-B27A-9FE0AD5F0A45}" type="presParOf" srcId="{158127C8-849D-6F4A-9CF9-24AE1F0639AB}" destId="{AA38AB53-32F5-8543-8F2B-FF402ACAF744}" srcOrd="8" destOrd="0" presId="urn:microsoft.com/office/officeart/2005/8/layout/list1"/>
    <dgm:cxn modelId="{A830FE11-6CA9-49ED-B29C-6080A1B2F74D}" type="presParOf" srcId="{AA38AB53-32F5-8543-8F2B-FF402ACAF744}" destId="{3DE6089A-8E2A-314E-94AB-02F4755C6FA8}" srcOrd="0" destOrd="0" presId="urn:microsoft.com/office/officeart/2005/8/layout/list1"/>
    <dgm:cxn modelId="{8D6EBF1D-9EA2-4F7F-8D58-DF55B10691D1}" type="presParOf" srcId="{AA38AB53-32F5-8543-8F2B-FF402ACAF744}" destId="{CA111B5B-229D-2541-A3C0-3C5DE0461806}" srcOrd="1" destOrd="0" presId="urn:microsoft.com/office/officeart/2005/8/layout/list1"/>
    <dgm:cxn modelId="{5F6682DE-286A-4AFA-9C34-1E5290F163F6}" type="presParOf" srcId="{158127C8-849D-6F4A-9CF9-24AE1F0639AB}" destId="{DDDADCD3-FF7B-2E49-8249-DD520E5615B6}" srcOrd="9" destOrd="0" presId="urn:microsoft.com/office/officeart/2005/8/layout/list1"/>
    <dgm:cxn modelId="{10A4C381-22A1-404D-A153-F955BBE01E76}" type="presParOf" srcId="{158127C8-849D-6F4A-9CF9-24AE1F0639AB}" destId="{C56F2130-A532-AE4A-AD25-29DCEF7CE0C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B8AF7F-3AFD-413D-B765-1020EAFB436F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B1AAEC0-C4AB-4A40-97BA-19CF0F0C230F}">
      <dgm:prSet/>
      <dgm:spPr/>
      <dgm:t>
        <a:bodyPr/>
        <a:lstStyle/>
        <a:p>
          <a:pPr>
            <a:defRPr b="1"/>
          </a:pPr>
          <a:r>
            <a:rPr lang="en-NL" dirty="0"/>
            <a:t>Collection</a:t>
          </a:r>
          <a:endParaRPr lang="en-US" dirty="0"/>
        </a:p>
      </dgm:t>
    </dgm:pt>
    <dgm:pt modelId="{2EA9E340-C1B1-44CE-91C7-DDC1ED04D518}" type="parTrans" cxnId="{94121A5D-12BA-4358-8778-E7A4D52806F7}">
      <dgm:prSet/>
      <dgm:spPr/>
      <dgm:t>
        <a:bodyPr/>
        <a:lstStyle/>
        <a:p>
          <a:endParaRPr lang="en-US"/>
        </a:p>
      </dgm:t>
    </dgm:pt>
    <dgm:pt modelId="{6B8B7202-4823-44A4-85B8-C34ACF39ADB2}" type="sibTrans" cxnId="{94121A5D-12BA-4358-8778-E7A4D52806F7}">
      <dgm:prSet/>
      <dgm:spPr/>
      <dgm:t>
        <a:bodyPr/>
        <a:lstStyle/>
        <a:p>
          <a:endParaRPr lang="en-US"/>
        </a:p>
      </dgm:t>
    </dgm:pt>
    <dgm:pt modelId="{E5D47A48-40B1-4C39-B80F-FE0388FFE1CB}">
      <dgm:prSet/>
      <dgm:spPr/>
      <dgm:t>
        <a:bodyPr/>
        <a:lstStyle/>
        <a:p>
          <a:pPr>
            <a:defRPr b="1"/>
          </a:pPr>
          <a:r>
            <a:rPr lang="en-NL" dirty="0"/>
            <a:t>Exploration</a:t>
          </a:r>
          <a:endParaRPr lang="en-US" dirty="0"/>
        </a:p>
      </dgm:t>
    </dgm:pt>
    <dgm:pt modelId="{8D3F5DBC-3509-4DFC-A288-DFA0FF34C605}" type="parTrans" cxnId="{189EAFE8-3D38-4D89-8B79-3EDE2CA5BEC1}">
      <dgm:prSet/>
      <dgm:spPr/>
      <dgm:t>
        <a:bodyPr/>
        <a:lstStyle/>
        <a:p>
          <a:endParaRPr lang="en-US"/>
        </a:p>
      </dgm:t>
    </dgm:pt>
    <dgm:pt modelId="{7CC27116-6EC8-43E5-8149-A51B30EE32EB}" type="sibTrans" cxnId="{189EAFE8-3D38-4D89-8B79-3EDE2CA5BEC1}">
      <dgm:prSet/>
      <dgm:spPr/>
      <dgm:t>
        <a:bodyPr/>
        <a:lstStyle/>
        <a:p>
          <a:endParaRPr lang="en-US"/>
        </a:p>
      </dgm:t>
    </dgm:pt>
    <dgm:pt modelId="{2E529F31-6452-4439-9538-73B499E28AFD}">
      <dgm:prSet/>
      <dgm:spPr/>
      <dgm:t>
        <a:bodyPr/>
        <a:lstStyle/>
        <a:p>
          <a:pPr>
            <a:defRPr b="1"/>
          </a:pPr>
          <a:r>
            <a:rPr lang="en-NL" dirty="0"/>
            <a:t>Preprocessing</a:t>
          </a:r>
          <a:endParaRPr lang="en-US" dirty="0"/>
        </a:p>
      </dgm:t>
    </dgm:pt>
    <dgm:pt modelId="{18D70161-CD56-4D1A-8E1A-7C0A7470D149}" type="parTrans" cxnId="{A1FF1D19-7B29-4993-AD7F-87CF87CA70A1}">
      <dgm:prSet/>
      <dgm:spPr/>
      <dgm:t>
        <a:bodyPr/>
        <a:lstStyle/>
        <a:p>
          <a:endParaRPr lang="en-US"/>
        </a:p>
      </dgm:t>
    </dgm:pt>
    <dgm:pt modelId="{A95CB025-1947-4C06-974D-CA88BF53ABAA}" type="sibTrans" cxnId="{A1FF1D19-7B29-4993-AD7F-87CF87CA70A1}">
      <dgm:prSet/>
      <dgm:spPr/>
      <dgm:t>
        <a:bodyPr/>
        <a:lstStyle/>
        <a:p>
          <a:endParaRPr lang="en-US"/>
        </a:p>
      </dgm:t>
    </dgm:pt>
    <dgm:pt modelId="{9C85FE2D-2EFE-4ABF-A9F8-02124AF929E0}">
      <dgm:prSet/>
      <dgm:spPr/>
      <dgm:t>
        <a:bodyPr/>
        <a:lstStyle/>
        <a:p>
          <a:r>
            <a:rPr lang="en-NL" dirty="0"/>
            <a:t>Enhancement</a:t>
          </a:r>
          <a:endParaRPr lang="en-US" dirty="0"/>
        </a:p>
      </dgm:t>
    </dgm:pt>
    <dgm:pt modelId="{E7AEB0C1-632A-42F8-8AE4-5C7463E72741}" type="parTrans" cxnId="{B84DC0D3-5836-42F1-A49D-CF2FEE0336E0}">
      <dgm:prSet/>
      <dgm:spPr/>
      <dgm:t>
        <a:bodyPr/>
        <a:lstStyle/>
        <a:p>
          <a:endParaRPr lang="en-US"/>
        </a:p>
      </dgm:t>
    </dgm:pt>
    <dgm:pt modelId="{004972B5-54F5-4F54-87B1-FCCA7134B817}" type="sibTrans" cxnId="{B84DC0D3-5836-42F1-A49D-CF2FEE0336E0}">
      <dgm:prSet/>
      <dgm:spPr/>
      <dgm:t>
        <a:bodyPr/>
        <a:lstStyle/>
        <a:p>
          <a:endParaRPr lang="en-US"/>
        </a:p>
      </dgm:t>
    </dgm:pt>
    <dgm:pt modelId="{65F306E5-AF52-43DB-9B5F-963E0DD5D191}">
      <dgm:prSet/>
      <dgm:spPr/>
      <dgm:t>
        <a:bodyPr/>
        <a:lstStyle/>
        <a:p>
          <a:pPr>
            <a:defRPr b="1"/>
          </a:pPr>
          <a:r>
            <a:rPr lang="en-NL" dirty="0"/>
            <a:t>Data Selection</a:t>
          </a:r>
          <a:endParaRPr lang="en-US" dirty="0"/>
        </a:p>
      </dgm:t>
    </dgm:pt>
    <dgm:pt modelId="{0B55E70B-1FD0-4AF2-8F7C-8710D642587B}" type="parTrans" cxnId="{4EAFFC06-823D-4C54-B114-2F4757E1FDBD}">
      <dgm:prSet/>
      <dgm:spPr/>
      <dgm:t>
        <a:bodyPr/>
        <a:lstStyle/>
        <a:p>
          <a:endParaRPr lang="en-US"/>
        </a:p>
      </dgm:t>
    </dgm:pt>
    <dgm:pt modelId="{DC5E1993-23AC-4E41-98BD-B710F490D1C5}" type="sibTrans" cxnId="{4EAFFC06-823D-4C54-B114-2F4757E1FDBD}">
      <dgm:prSet/>
      <dgm:spPr/>
      <dgm:t>
        <a:bodyPr/>
        <a:lstStyle/>
        <a:p>
          <a:endParaRPr lang="en-US"/>
        </a:p>
      </dgm:t>
    </dgm:pt>
    <dgm:pt modelId="{29CDEEE1-834C-4621-BC52-084A9024F31A}">
      <dgm:prSet/>
      <dgm:spPr/>
      <dgm:t>
        <a:bodyPr/>
        <a:lstStyle/>
        <a:p>
          <a:pPr>
            <a:defRPr b="1"/>
          </a:pPr>
          <a:r>
            <a:rPr lang="en-NL" dirty="0"/>
            <a:t>Feature Extraction</a:t>
          </a:r>
          <a:endParaRPr lang="en-US" dirty="0"/>
        </a:p>
      </dgm:t>
    </dgm:pt>
    <dgm:pt modelId="{BDA7DA82-9A23-43F8-94CA-C11E2B12A59A}" type="parTrans" cxnId="{A682963F-6FEC-49D2-9329-8794CAA1929C}">
      <dgm:prSet/>
      <dgm:spPr/>
      <dgm:t>
        <a:bodyPr/>
        <a:lstStyle/>
        <a:p>
          <a:endParaRPr lang="en-US"/>
        </a:p>
      </dgm:t>
    </dgm:pt>
    <dgm:pt modelId="{EE986AE3-98B3-4003-926C-9FD18D466180}" type="sibTrans" cxnId="{A682963F-6FEC-49D2-9329-8794CAA1929C}">
      <dgm:prSet/>
      <dgm:spPr/>
      <dgm:t>
        <a:bodyPr/>
        <a:lstStyle/>
        <a:p>
          <a:endParaRPr lang="en-US"/>
        </a:p>
      </dgm:t>
    </dgm:pt>
    <dgm:pt modelId="{88C7C6EA-21AC-4073-9129-084FFA136A7A}">
      <dgm:prSet phldr="0"/>
      <dgm:spPr/>
      <dgm:t>
        <a:bodyPr/>
        <a:lstStyle/>
        <a:p>
          <a:pPr>
            <a:defRPr b="1"/>
          </a:pPr>
          <a:r>
            <a:rPr lang="en-US" dirty="0">
              <a:latin typeface="Calibri Light" panose="020F0302020204030204"/>
            </a:rPr>
            <a:t>Storage</a:t>
          </a:r>
          <a:endParaRPr lang="en-US" dirty="0"/>
        </a:p>
      </dgm:t>
    </dgm:pt>
    <dgm:pt modelId="{4311FA2A-D08D-4710-827E-8D65769C7720}" type="parTrans" cxnId="{FDF7BFAF-A5CE-46DB-9AD7-55C9C40DABD1}">
      <dgm:prSet/>
      <dgm:spPr/>
      <dgm:t>
        <a:bodyPr/>
        <a:lstStyle/>
        <a:p>
          <a:endParaRPr lang="en-US"/>
        </a:p>
      </dgm:t>
    </dgm:pt>
    <dgm:pt modelId="{F062D6BD-71D7-4102-A1DF-86DC745723BA}" type="sibTrans" cxnId="{FDF7BFAF-A5CE-46DB-9AD7-55C9C40DABD1}">
      <dgm:prSet/>
      <dgm:spPr/>
      <dgm:t>
        <a:bodyPr/>
        <a:lstStyle/>
        <a:p>
          <a:endParaRPr lang="en-US"/>
        </a:p>
      </dgm:t>
    </dgm:pt>
    <dgm:pt modelId="{CECAF7DA-7589-47A4-8C31-3E1A5D1F3F5C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Model Driven Storage</a:t>
          </a:r>
        </a:p>
      </dgm:t>
    </dgm:pt>
    <dgm:pt modelId="{BB33983E-A607-40B4-812B-B3A45BCDF6E4}" type="parTrans" cxnId="{56E53807-74DD-4228-B2C0-1AF78F098899}">
      <dgm:prSet/>
      <dgm:spPr/>
      <dgm:t>
        <a:bodyPr/>
        <a:lstStyle/>
        <a:p>
          <a:endParaRPr lang="en-US"/>
        </a:p>
      </dgm:t>
    </dgm:pt>
    <dgm:pt modelId="{283AFC79-A58D-4BCF-9E3F-27E9B07EA0F0}" type="sibTrans" cxnId="{56E53807-74DD-4228-B2C0-1AF78F098899}">
      <dgm:prSet/>
      <dgm:spPr/>
      <dgm:t>
        <a:bodyPr/>
        <a:lstStyle/>
        <a:p>
          <a:endParaRPr lang="en-US"/>
        </a:p>
      </dgm:t>
    </dgm:pt>
    <dgm:pt modelId="{8CAE6E76-536B-40F6-AB4F-61F46C924FBC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Data Driven Storage</a:t>
          </a:r>
          <a:endParaRPr lang="en-US" dirty="0"/>
        </a:p>
      </dgm:t>
    </dgm:pt>
    <dgm:pt modelId="{07A12EBA-A5AD-4D3D-8639-0FBE056DDB41}" type="parTrans" cxnId="{C5302788-61F5-41BF-8BCF-C1AF71D7DF6E}">
      <dgm:prSet/>
      <dgm:spPr/>
      <dgm:t>
        <a:bodyPr/>
        <a:lstStyle/>
        <a:p>
          <a:endParaRPr lang="en-US"/>
        </a:p>
      </dgm:t>
    </dgm:pt>
    <dgm:pt modelId="{068EFB77-7AF1-447F-88A4-65671FB73CE8}" type="sibTrans" cxnId="{C5302788-61F5-41BF-8BCF-C1AF71D7DF6E}">
      <dgm:prSet/>
      <dgm:spPr/>
      <dgm:t>
        <a:bodyPr/>
        <a:lstStyle/>
        <a:p>
          <a:endParaRPr lang="en-US"/>
        </a:p>
      </dgm:t>
    </dgm:pt>
    <dgm:pt modelId="{C4A97EBC-CD9E-4C48-AC86-EEBAA6A83B05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B8BAADDB-FD77-5F4A-9791-BA655228E206}" type="parTrans" cxnId="{7A3F83EE-763F-2547-8C5A-6820571A7F38}">
      <dgm:prSet/>
      <dgm:spPr/>
      <dgm:t>
        <a:bodyPr/>
        <a:lstStyle/>
        <a:p>
          <a:endParaRPr lang="en-US"/>
        </a:p>
      </dgm:t>
    </dgm:pt>
    <dgm:pt modelId="{CDF50A23-1F64-FB48-A1A7-60D2C9C4B622}" type="sibTrans" cxnId="{7A3F83EE-763F-2547-8C5A-6820571A7F38}">
      <dgm:prSet/>
      <dgm:spPr/>
      <dgm:t>
        <a:bodyPr/>
        <a:lstStyle/>
        <a:p>
          <a:endParaRPr lang="en-US"/>
        </a:p>
      </dgm:t>
    </dgm:pt>
    <dgm:pt modelId="{0CD2A48B-7DB7-4C4C-9E63-6942AA0C9DF3}">
      <dgm:prSet/>
      <dgm:spPr/>
      <dgm:t>
        <a:bodyPr/>
        <a:lstStyle/>
        <a:p>
          <a:pPr rtl="0">
            <a:defRPr b="1"/>
          </a:pPr>
          <a:r>
            <a:rPr lang="en-US" b="0" dirty="0">
              <a:latin typeface="Calibri Light" panose="020F0302020204030204"/>
            </a:rPr>
            <a:t>SQL statements</a:t>
          </a:r>
          <a:endParaRPr lang="en-US" dirty="0"/>
        </a:p>
      </dgm:t>
    </dgm:pt>
    <dgm:pt modelId="{EA521517-DAF1-1449-A6DC-0899C03530CB}" type="parTrans" cxnId="{D42333BA-30E0-3140-95BE-526661F26CCA}">
      <dgm:prSet/>
      <dgm:spPr/>
      <dgm:t>
        <a:bodyPr/>
        <a:lstStyle/>
        <a:p>
          <a:endParaRPr lang="en-US"/>
        </a:p>
      </dgm:t>
    </dgm:pt>
    <dgm:pt modelId="{C6C01777-EDED-DB40-A169-0BC269B48451}" type="sibTrans" cxnId="{D42333BA-30E0-3140-95BE-526661F26CCA}">
      <dgm:prSet/>
      <dgm:spPr/>
      <dgm:t>
        <a:bodyPr/>
        <a:lstStyle/>
        <a:p>
          <a:endParaRPr lang="en-US"/>
        </a:p>
      </dgm:t>
    </dgm:pt>
    <dgm:pt modelId="{FA21323F-B000-8A45-8864-3B9409A0A31F}">
      <dgm:prSet phldr="0"/>
      <dgm:spPr/>
      <dgm:t>
        <a:bodyPr/>
        <a:lstStyle/>
        <a:p>
          <a:pPr rtl="0">
            <a:defRPr b="1"/>
          </a:pPr>
          <a:r>
            <a:rPr lang="en-US" b="0" dirty="0">
              <a:latin typeface="Calibri Light" panose="020F0302020204030204"/>
            </a:rPr>
            <a:t>Exploritory Data Analysis</a:t>
          </a:r>
          <a:endParaRPr lang="en-US" b="0" dirty="0"/>
        </a:p>
      </dgm:t>
    </dgm:pt>
    <dgm:pt modelId="{BB2D38B1-639E-7E45-98A4-933899ACEAA8}" type="parTrans" cxnId="{8A63EE60-B835-644F-8BFC-82E4DB24D5A9}">
      <dgm:prSet/>
      <dgm:spPr/>
      <dgm:t>
        <a:bodyPr/>
        <a:lstStyle/>
        <a:p>
          <a:endParaRPr lang="en-US"/>
        </a:p>
      </dgm:t>
    </dgm:pt>
    <dgm:pt modelId="{1675F5B0-22F8-9F4D-A8AF-46938188CAD3}" type="sibTrans" cxnId="{8A63EE60-B835-644F-8BFC-82E4DB24D5A9}">
      <dgm:prSet/>
      <dgm:spPr/>
      <dgm:t>
        <a:bodyPr/>
        <a:lstStyle/>
        <a:p>
          <a:endParaRPr lang="en-US"/>
        </a:p>
      </dgm:t>
    </dgm:pt>
    <dgm:pt modelId="{E615F91A-CDFE-D345-946E-6947F6EDF5D1}">
      <dgm:prSet/>
      <dgm:spPr/>
      <dgm:t>
        <a:bodyPr/>
        <a:lstStyle/>
        <a:p>
          <a:pPr>
            <a:defRPr b="1"/>
          </a:pPr>
          <a:r>
            <a:rPr lang="en-NL" b="0" dirty="0"/>
            <a:t>Remove outliers</a:t>
          </a:r>
          <a:endParaRPr lang="en-US" b="0" dirty="0"/>
        </a:p>
      </dgm:t>
    </dgm:pt>
    <dgm:pt modelId="{D8014264-EA3E-7442-AA04-E664DCB6C171}" type="parTrans" cxnId="{C4B772F0-0DFA-524D-812C-95FE34B5DA91}">
      <dgm:prSet/>
      <dgm:spPr/>
      <dgm:t>
        <a:bodyPr/>
        <a:lstStyle/>
        <a:p>
          <a:endParaRPr lang="en-US"/>
        </a:p>
      </dgm:t>
    </dgm:pt>
    <dgm:pt modelId="{F640EC0C-7378-164A-8C32-69C23404B806}" type="sibTrans" cxnId="{C4B772F0-0DFA-524D-812C-95FE34B5DA91}">
      <dgm:prSet/>
      <dgm:spPr/>
      <dgm:t>
        <a:bodyPr/>
        <a:lstStyle/>
        <a:p>
          <a:endParaRPr lang="en-US"/>
        </a:p>
      </dgm:t>
    </dgm:pt>
    <dgm:pt modelId="{8D7CF266-E526-B046-A74C-B74609872151}">
      <dgm:prSet/>
      <dgm:spPr/>
      <dgm:t>
        <a:bodyPr/>
        <a:lstStyle/>
        <a:p>
          <a:pPr>
            <a:defRPr b="1"/>
          </a:pPr>
          <a:r>
            <a:rPr lang="en-NL" b="0" dirty="0"/>
            <a:t>Data Augmentation</a:t>
          </a:r>
          <a:br>
            <a:rPr lang="en-NL" dirty="0"/>
          </a:br>
          <a:endParaRPr lang="en-US" dirty="0"/>
        </a:p>
      </dgm:t>
    </dgm:pt>
    <dgm:pt modelId="{D56313C8-6B6B-8640-8490-7E5518CC1496}" type="parTrans" cxnId="{E04910A5-E3F2-4448-9777-F064F4DD8D64}">
      <dgm:prSet/>
      <dgm:spPr/>
      <dgm:t>
        <a:bodyPr/>
        <a:lstStyle/>
        <a:p>
          <a:endParaRPr lang="en-US"/>
        </a:p>
      </dgm:t>
    </dgm:pt>
    <dgm:pt modelId="{D5468C69-8BB3-B243-89B4-376842B24654}" type="sibTrans" cxnId="{E04910A5-E3F2-4448-9777-F064F4DD8D64}">
      <dgm:prSet/>
      <dgm:spPr/>
      <dgm:t>
        <a:bodyPr/>
        <a:lstStyle/>
        <a:p>
          <a:endParaRPr lang="en-US"/>
        </a:p>
      </dgm:t>
    </dgm:pt>
    <dgm:pt modelId="{91448F2A-564F-4DA0-AF6F-5CCDDE0AD958}">
      <dgm:prSet phldr="0"/>
      <dgm:spPr/>
      <dgm:t>
        <a:bodyPr/>
        <a:lstStyle/>
        <a:p>
          <a:pPr rtl="0">
            <a:defRPr b="1"/>
          </a:pPr>
          <a:r>
            <a:rPr lang="en-US" b="0" dirty="0">
              <a:latin typeface="Calibri Light" panose="020F0302020204030204"/>
            </a:rPr>
            <a:t>Web requests</a:t>
          </a:r>
        </a:p>
      </dgm:t>
    </dgm:pt>
    <dgm:pt modelId="{B9F646D1-DEED-4232-A234-831BBB4F4318}" type="parTrans" cxnId="{12D1E7BA-AC86-476A-904E-05746A4AE0E0}">
      <dgm:prSet/>
      <dgm:spPr/>
    </dgm:pt>
    <dgm:pt modelId="{3C5F0AB7-CFB0-4453-9FC4-5B607C4D8536}" type="sibTrans" cxnId="{12D1E7BA-AC86-476A-904E-05746A4AE0E0}">
      <dgm:prSet/>
      <dgm:spPr/>
    </dgm:pt>
    <dgm:pt modelId="{F3446445-B149-4B38-AAB2-6E0239997924}">
      <dgm:prSet phldr="0"/>
      <dgm:spPr/>
      <dgm:t>
        <a:bodyPr/>
        <a:lstStyle/>
        <a:p>
          <a:pPr rtl="0">
            <a:defRPr b="1"/>
          </a:pPr>
          <a:r>
            <a:rPr lang="en-US" b="0" dirty="0">
              <a:latin typeface="Calibri Light" panose="020F0302020204030204"/>
            </a:rPr>
            <a:t>CSV files</a:t>
          </a:r>
        </a:p>
      </dgm:t>
    </dgm:pt>
    <dgm:pt modelId="{E5678956-47A7-4550-B5D6-8511F4D7CCD0}" type="parTrans" cxnId="{E827A26C-B735-49D0-B891-1127A63ACE11}">
      <dgm:prSet/>
      <dgm:spPr/>
    </dgm:pt>
    <dgm:pt modelId="{8F7A9BC7-04FC-4FB5-8812-0674AD4ABB35}" type="sibTrans" cxnId="{E827A26C-B735-49D0-B891-1127A63ACE11}">
      <dgm:prSet/>
      <dgm:spPr/>
    </dgm:pt>
    <dgm:pt modelId="{A26BC623-CF75-49F0-8EFD-F09C414C0651}">
      <dgm:prSet phldr="0"/>
      <dgm:spPr/>
      <dgm:t>
        <a:bodyPr/>
        <a:lstStyle/>
        <a:p>
          <a:pPr rtl="0"/>
          <a:r>
            <a:rPr lang="en-NL" dirty="0">
              <a:latin typeface="Calibri Light" panose="020F0302020204030204"/>
            </a:rPr>
            <a:t>Cleaning</a:t>
          </a:r>
        </a:p>
      </dgm:t>
    </dgm:pt>
    <dgm:pt modelId="{BCC22A8E-FC13-46F5-B31A-ABABB0742833}" type="parTrans" cxnId="{6ACD062A-460F-4D82-B9E3-0CB77DA093C6}">
      <dgm:prSet/>
      <dgm:spPr/>
    </dgm:pt>
    <dgm:pt modelId="{FB91D258-600B-4A72-A275-96C18934050F}" type="sibTrans" cxnId="{6ACD062A-460F-4D82-B9E3-0CB77DA093C6}">
      <dgm:prSet/>
      <dgm:spPr/>
    </dgm:pt>
    <dgm:pt modelId="{DE775D69-4430-4BC7-9B89-A9B6FCD7CE18}">
      <dgm:prSet phldr="0"/>
      <dgm:spPr/>
      <dgm:t>
        <a:bodyPr/>
        <a:lstStyle/>
        <a:p>
          <a:pPr rtl="0">
            <a:defRPr b="1"/>
          </a:pPr>
          <a:r>
            <a:rPr lang="en-US" b="1" dirty="0">
              <a:latin typeface="Calibri Light" panose="020F0302020204030204"/>
            </a:rPr>
            <a:t>Dimensionality Reduction</a:t>
          </a:r>
        </a:p>
        <a:p>
          <a:pPr rtl="0">
            <a:defRPr b="1"/>
          </a:pPr>
          <a:endParaRPr lang="en-US" b="1" dirty="0">
            <a:latin typeface="Calibri Light" panose="020F0302020204030204"/>
          </a:endParaRPr>
        </a:p>
      </dgm:t>
    </dgm:pt>
    <dgm:pt modelId="{E575B828-F325-49FD-A947-856FC5B8B486}" type="parTrans" cxnId="{C361A2E8-211F-49B1-84F0-263D035E04D4}">
      <dgm:prSet/>
      <dgm:spPr/>
    </dgm:pt>
    <dgm:pt modelId="{D8F66503-5CBF-4B5A-9F05-9FA906FB8E8B}" type="sibTrans" cxnId="{C361A2E8-211F-49B1-84F0-263D035E04D4}">
      <dgm:prSet/>
      <dgm:spPr/>
    </dgm:pt>
    <dgm:pt modelId="{7DFB4842-BCC9-BD43-8A58-8182093110F5}" type="pres">
      <dgm:prSet presAssocID="{83B8AF7F-3AFD-413D-B765-1020EAFB436F}" presName="diagram" presStyleCnt="0">
        <dgm:presLayoutVars>
          <dgm:dir/>
          <dgm:resizeHandles val="exact"/>
        </dgm:presLayoutVars>
      </dgm:prSet>
      <dgm:spPr/>
    </dgm:pt>
    <dgm:pt modelId="{7E72F383-C2E4-404E-8143-795A8AA99682}" type="pres">
      <dgm:prSet presAssocID="{AB1AAEC0-C4AB-4A40-97BA-19CF0F0C230F}" presName="node" presStyleLbl="node1" presStyleIdx="0" presStyleCnt="6">
        <dgm:presLayoutVars>
          <dgm:bulletEnabled val="1"/>
        </dgm:presLayoutVars>
      </dgm:prSet>
      <dgm:spPr/>
    </dgm:pt>
    <dgm:pt modelId="{8E5FD55F-8E0E-2E44-BC49-D3605D93A966}" type="pres">
      <dgm:prSet presAssocID="{6B8B7202-4823-44A4-85B8-C34ACF39ADB2}" presName="sibTrans" presStyleCnt="0"/>
      <dgm:spPr/>
    </dgm:pt>
    <dgm:pt modelId="{E66BEDC5-2491-CC44-9E56-90DF1B917331}" type="pres">
      <dgm:prSet presAssocID="{E5D47A48-40B1-4C39-B80F-FE0388FFE1CB}" presName="node" presStyleLbl="node1" presStyleIdx="1" presStyleCnt="6">
        <dgm:presLayoutVars>
          <dgm:bulletEnabled val="1"/>
        </dgm:presLayoutVars>
      </dgm:prSet>
      <dgm:spPr/>
    </dgm:pt>
    <dgm:pt modelId="{47A15597-BF2C-3344-85E2-32FE7CD25915}" type="pres">
      <dgm:prSet presAssocID="{7CC27116-6EC8-43E5-8149-A51B30EE32EB}" presName="sibTrans" presStyleCnt="0"/>
      <dgm:spPr/>
    </dgm:pt>
    <dgm:pt modelId="{7C966805-6DB4-F048-8183-EC985EB8B70F}" type="pres">
      <dgm:prSet presAssocID="{2E529F31-6452-4439-9538-73B499E28AFD}" presName="node" presStyleLbl="node1" presStyleIdx="2" presStyleCnt="6">
        <dgm:presLayoutVars>
          <dgm:bulletEnabled val="1"/>
        </dgm:presLayoutVars>
      </dgm:prSet>
      <dgm:spPr/>
    </dgm:pt>
    <dgm:pt modelId="{D8D2C50C-5516-A64D-B688-A705DC83E614}" type="pres">
      <dgm:prSet presAssocID="{A95CB025-1947-4C06-974D-CA88BF53ABAA}" presName="sibTrans" presStyleCnt="0"/>
      <dgm:spPr/>
    </dgm:pt>
    <dgm:pt modelId="{FC04F2CF-C396-6E43-8A50-BFF8E6CFE6F6}" type="pres">
      <dgm:prSet presAssocID="{65F306E5-AF52-43DB-9B5F-963E0DD5D191}" presName="node" presStyleLbl="node1" presStyleIdx="3" presStyleCnt="6">
        <dgm:presLayoutVars>
          <dgm:bulletEnabled val="1"/>
        </dgm:presLayoutVars>
      </dgm:prSet>
      <dgm:spPr/>
    </dgm:pt>
    <dgm:pt modelId="{52B0C3C3-26AE-3147-84F5-0EB8E03E6472}" type="pres">
      <dgm:prSet presAssocID="{DC5E1993-23AC-4E41-98BD-B710F490D1C5}" presName="sibTrans" presStyleCnt="0"/>
      <dgm:spPr/>
    </dgm:pt>
    <dgm:pt modelId="{AE122B50-11F7-E74D-B62B-DE9186C0AFFC}" type="pres">
      <dgm:prSet presAssocID="{29CDEEE1-834C-4621-BC52-084A9024F31A}" presName="node" presStyleLbl="node1" presStyleIdx="4" presStyleCnt="6">
        <dgm:presLayoutVars>
          <dgm:bulletEnabled val="1"/>
        </dgm:presLayoutVars>
      </dgm:prSet>
      <dgm:spPr/>
    </dgm:pt>
    <dgm:pt modelId="{10081692-6A30-F349-A142-F17EC06DBA6D}" type="pres">
      <dgm:prSet presAssocID="{EE986AE3-98B3-4003-926C-9FD18D466180}" presName="sibTrans" presStyleCnt="0"/>
      <dgm:spPr/>
    </dgm:pt>
    <dgm:pt modelId="{2788F7EF-9A94-3F44-A001-49E70741277F}" type="pres">
      <dgm:prSet presAssocID="{88C7C6EA-21AC-4073-9129-084FFA136A7A}" presName="node" presStyleLbl="node1" presStyleIdx="5" presStyleCnt="6">
        <dgm:presLayoutVars>
          <dgm:bulletEnabled val="1"/>
        </dgm:presLayoutVars>
      </dgm:prSet>
      <dgm:spPr/>
    </dgm:pt>
  </dgm:ptLst>
  <dgm:cxnLst>
    <dgm:cxn modelId="{4EAFFC06-823D-4C54-B114-2F4757E1FDBD}" srcId="{83B8AF7F-3AFD-413D-B765-1020EAFB436F}" destId="{65F306E5-AF52-43DB-9B5F-963E0DD5D191}" srcOrd="3" destOrd="0" parTransId="{0B55E70B-1FD0-4AF2-8F7C-8710D642587B}" sibTransId="{DC5E1993-23AC-4E41-98BD-B710F490D1C5}"/>
    <dgm:cxn modelId="{56E53807-74DD-4228-B2C0-1AF78F098899}" srcId="{88C7C6EA-21AC-4073-9129-084FFA136A7A}" destId="{CECAF7DA-7589-47A4-8C31-3E1A5D1F3F5C}" srcOrd="0" destOrd="0" parTransId="{BB33983E-A607-40B4-812B-B3A45BCDF6E4}" sibTransId="{283AFC79-A58D-4BCF-9E3F-27E9B07EA0F0}"/>
    <dgm:cxn modelId="{0E7E890D-B44C-4B38-937E-217BDB642FC0}" type="presOf" srcId="{65F306E5-AF52-43DB-9B5F-963E0DD5D191}" destId="{FC04F2CF-C396-6E43-8A50-BFF8E6CFE6F6}" srcOrd="0" destOrd="0" presId="urn:microsoft.com/office/officeart/2005/8/layout/default"/>
    <dgm:cxn modelId="{A1FF1D19-7B29-4993-AD7F-87CF87CA70A1}" srcId="{83B8AF7F-3AFD-413D-B765-1020EAFB436F}" destId="{2E529F31-6452-4439-9538-73B499E28AFD}" srcOrd="2" destOrd="0" parTransId="{18D70161-CD56-4D1A-8E1A-7C0A7470D149}" sibTransId="{A95CB025-1947-4C06-974D-CA88BF53ABAA}"/>
    <dgm:cxn modelId="{79525E1D-BFE9-46FF-9652-F52D7BD3F9C4}" type="presOf" srcId="{AB1AAEC0-C4AB-4A40-97BA-19CF0F0C230F}" destId="{7E72F383-C2E4-404E-8143-795A8AA99682}" srcOrd="0" destOrd="0" presId="urn:microsoft.com/office/officeart/2005/8/layout/default"/>
    <dgm:cxn modelId="{76564824-262C-44AF-AEC2-128046EE966E}" type="presOf" srcId="{8CAE6E76-536B-40F6-AB4F-61F46C924FBC}" destId="{2788F7EF-9A94-3F44-A001-49E70741277F}" srcOrd="0" destOrd="2" presId="urn:microsoft.com/office/officeart/2005/8/layout/default"/>
    <dgm:cxn modelId="{2372D325-9F60-4490-AB83-37206B452FDC}" type="presOf" srcId="{FA21323F-B000-8A45-8864-3B9409A0A31F}" destId="{E66BEDC5-2491-CC44-9E56-90DF1B917331}" srcOrd="0" destOrd="1" presId="urn:microsoft.com/office/officeart/2005/8/layout/default"/>
    <dgm:cxn modelId="{BDA06727-8AA5-4A46-A73A-7E51CF93ADB2}" type="presOf" srcId="{F3446445-B149-4B38-AAB2-6E0239997924}" destId="{7E72F383-C2E4-404E-8143-795A8AA99682}" srcOrd="0" destOrd="1" presId="urn:microsoft.com/office/officeart/2005/8/layout/default"/>
    <dgm:cxn modelId="{6ACD062A-460F-4D82-B9E3-0CB77DA093C6}" srcId="{2E529F31-6452-4439-9538-73B499E28AFD}" destId="{A26BC623-CF75-49F0-8EFD-F09C414C0651}" srcOrd="0" destOrd="0" parTransId="{BCC22A8E-FC13-46F5-B31A-ABABB0742833}" sibTransId="{FB91D258-600B-4A72-A275-96C18934050F}"/>
    <dgm:cxn modelId="{ABEB6D2D-6A82-4B83-9847-218A375A8EBD}" type="presOf" srcId="{2E529F31-6452-4439-9538-73B499E28AFD}" destId="{7C966805-6DB4-F048-8183-EC985EB8B70F}" srcOrd="0" destOrd="0" presId="urn:microsoft.com/office/officeart/2005/8/layout/default"/>
    <dgm:cxn modelId="{A682963F-6FEC-49D2-9329-8794CAA1929C}" srcId="{83B8AF7F-3AFD-413D-B765-1020EAFB436F}" destId="{29CDEEE1-834C-4621-BC52-084A9024F31A}" srcOrd="4" destOrd="0" parTransId="{BDA7DA82-9A23-43F8-94CA-C11E2B12A59A}" sibTransId="{EE986AE3-98B3-4003-926C-9FD18D466180}"/>
    <dgm:cxn modelId="{D8B5F640-7801-4C11-A12B-91A0977AFDB9}" type="presOf" srcId="{DE775D69-4430-4BC7-9B89-A9B6FCD7CE18}" destId="{AE122B50-11F7-E74D-B62B-DE9186C0AFFC}" srcOrd="0" destOrd="1" presId="urn:microsoft.com/office/officeart/2005/8/layout/default"/>
    <dgm:cxn modelId="{94121A5D-12BA-4358-8778-E7A4D52806F7}" srcId="{83B8AF7F-3AFD-413D-B765-1020EAFB436F}" destId="{AB1AAEC0-C4AB-4A40-97BA-19CF0F0C230F}" srcOrd="0" destOrd="0" parTransId="{2EA9E340-C1B1-44CE-91C7-DDC1ED04D518}" sibTransId="{6B8B7202-4823-44A4-85B8-C34ACF39ADB2}"/>
    <dgm:cxn modelId="{BFE48A5F-A259-46E5-8FA9-F6B4F0D8F46B}" type="presOf" srcId="{9C85FE2D-2EFE-4ABF-A9F8-02124AF929E0}" destId="{7C966805-6DB4-F048-8183-EC985EB8B70F}" srcOrd="0" destOrd="2" presId="urn:microsoft.com/office/officeart/2005/8/layout/default"/>
    <dgm:cxn modelId="{8A63EE60-B835-644F-8BFC-82E4DB24D5A9}" srcId="{E5D47A48-40B1-4C39-B80F-FE0388FFE1CB}" destId="{FA21323F-B000-8A45-8864-3B9409A0A31F}" srcOrd="0" destOrd="0" parTransId="{BB2D38B1-639E-7E45-98A4-933899ACEAA8}" sibTransId="{1675F5B0-22F8-9F4D-A8AF-46938188CAD3}"/>
    <dgm:cxn modelId="{E827A26C-B735-49D0-B891-1127A63ACE11}" srcId="{AB1AAEC0-C4AB-4A40-97BA-19CF0F0C230F}" destId="{F3446445-B149-4B38-AAB2-6E0239997924}" srcOrd="0" destOrd="0" parTransId="{E5678956-47A7-4550-B5D6-8511F4D7CCD0}" sibTransId="{8F7A9BC7-04FC-4FB5-8812-0674AD4ABB35}"/>
    <dgm:cxn modelId="{EA8E4A53-34C5-412E-91C6-678E1A6033B1}" type="presOf" srcId="{A26BC623-CF75-49F0-8EFD-F09C414C0651}" destId="{7C966805-6DB4-F048-8183-EC985EB8B70F}" srcOrd="0" destOrd="1" presId="urn:microsoft.com/office/officeart/2005/8/layout/default"/>
    <dgm:cxn modelId="{A8076655-E06F-9C47-A616-EA38B998BD6A}" type="presOf" srcId="{83B8AF7F-3AFD-413D-B765-1020EAFB436F}" destId="{7DFB4842-BCC9-BD43-8A58-8182093110F5}" srcOrd="0" destOrd="0" presId="urn:microsoft.com/office/officeart/2005/8/layout/default"/>
    <dgm:cxn modelId="{7C2D2258-BA2A-41BD-BA6E-C6821C229B5F}" type="presOf" srcId="{29CDEEE1-834C-4621-BC52-084A9024F31A}" destId="{AE122B50-11F7-E74D-B62B-DE9186C0AFFC}" srcOrd="0" destOrd="0" presId="urn:microsoft.com/office/officeart/2005/8/layout/default"/>
    <dgm:cxn modelId="{8D48FC58-90BA-4D4B-BBD4-9E1E832DE267}" type="presOf" srcId="{91448F2A-564F-4DA0-AF6F-5CCDDE0AD958}" destId="{7E72F383-C2E4-404E-8143-795A8AA99682}" srcOrd="0" destOrd="3" presId="urn:microsoft.com/office/officeart/2005/8/layout/default"/>
    <dgm:cxn modelId="{4F4A425A-2AD6-4358-A691-721ABD82A614}" type="presOf" srcId="{0CD2A48B-7DB7-4C4C-9E63-6942AA0C9DF3}" destId="{7E72F383-C2E4-404E-8143-795A8AA99682}" srcOrd="0" destOrd="2" presId="urn:microsoft.com/office/officeart/2005/8/layout/default"/>
    <dgm:cxn modelId="{FED8D77B-34FE-4434-803E-8A6177F928B0}" type="presOf" srcId="{E5D47A48-40B1-4C39-B80F-FE0388FFE1CB}" destId="{E66BEDC5-2491-CC44-9E56-90DF1B917331}" srcOrd="0" destOrd="0" presId="urn:microsoft.com/office/officeart/2005/8/layout/default"/>
    <dgm:cxn modelId="{C5302788-61F5-41BF-8BCF-C1AF71D7DF6E}" srcId="{88C7C6EA-21AC-4073-9129-084FFA136A7A}" destId="{8CAE6E76-536B-40F6-AB4F-61F46C924FBC}" srcOrd="1" destOrd="0" parTransId="{07A12EBA-A5AD-4D3D-8639-0FBE056DDB41}" sibTransId="{068EFB77-7AF1-447F-88A4-65671FB73CE8}"/>
    <dgm:cxn modelId="{DC78778D-5ABF-4251-A7C7-2C49EF09AD9F}" type="presOf" srcId="{C4A97EBC-CD9E-4C48-AC86-EEBAA6A83B05}" destId="{7C966805-6DB4-F048-8183-EC985EB8B70F}" srcOrd="0" destOrd="3" presId="urn:microsoft.com/office/officeart/2005/8/layout/default"/>
    <dgm:cxn modelId="{BD75D78E-80D4-45BA-BFD1-E3873FD104DE}" type="presOf" srcId="{8D7CF266-E526-B046-A74C-B74609872151}" destId="{FC04F2CF-C396-6E43-8A50-BFF8E6CFE6F6}" srcOrd="0" destOrd="2" presId="urn:microsoft.com/office/officeart/2005/8/layout/default"/>
    <dgm:cxn modelId="{E04910A5-E3F2-4448-9777-F064F4DD8D64}" srcId="{65F306E5-AF52-43DB-9B5F-963E0DD5D191}" destId="{8D7CF266-E526-B046-A74C-B74609872151}" srcOrd="1" destOrd="0" parTransId="{D56313C8-6B6B-8640-8490-7E5518CC1496}" sibTransId="{D5468C69-8BB3-B243-89B4-376842B24654}"/>
    <dgm:cxn modelId="{FDF7BFAF-A5CE-46DB-9AD7-55C9C40DABD1}" srcId="{83B8AF7F-3AFD-413D-B765-1020EAFB436F}" destId="{88C7C6EA-21AC-4073-9129-084FFA136A7A}" srcOrd="5" destOrd="0" parTransId="{4311FA2A-D08D-4710-827E-8D65769C7720}" sibTransId="{F062D6BD-71D7-4102-A1DF-86DC745723BA}"/>
    <dgm:cxn modelId="{7327B5B7-E9E6-4D57-A527-66963C057148}" type="presOf" srcId="{E615F91A-CDFE-D345-946E-6947F6EDF5D1}" destId="{FC04F2CF-C396-6E43-8A50-BFF8E6CFE6F6}" srcOrd="0" destOrd="1" presId="urn:microsoft.com/office/officeart/2005/8/layout/default"/>
    <dgm:cxn modelId="{D42333BA-30E0-3140-95BE-526661F26CCA}" srcId="{AB1AAEC0-C4AB-4A40-97BA-19CF0F0C230F}" destId="{0CD2A48B-7DB7-4C4C-9E63-6942AA0C9DF3}" srcOrd="1" destOrd="0" parTransId="{EA521517-DAF1-1449-A6DC-0899C03530CB}" sibTransId="{C6C01777-EDED-DB40-A169-0BC269B48451}"/>
    <dgm:cxn modelId="{12D1E7BA-AC86-476A-904E-05746A4AE0E0}" srcId="{AB1AAEC0-C4AB-4A40-97BA-19CF0F0C230F}" destId="{91448F2A-564F-4DA0-AF6F-5CCDDE0AD958}" srcOrd="2" destOrd="0" parTransId="{B9F646D1-DEED-4232-A234-831BBB4F4318}" sibTransId="{3C5F0AB7-CFB0-4453-9FC4-5B607C4D8536}"/>
    <dgm:cxn modelId="{9F8071C3-E3E9-4366-83FB-B361DBAB73D6}" type="presOf" srcId="{CECAF7DA-7589-47A4-8C31-3E1A5D1F3F5C}" destId="{2788F7EF-9A94-3F44-A001-49E70741277F}" srcOrd="0" destOrd="1" presId="urn:microsoft.com/office/officeart/2005/8/layout/default"/>
    <dgm:cxn modelId="{90C606C7-E0F6-4165-8D3F-6375264BC400}" type="presOf" srcId="{88C7C6EA-21AC-4073-9129-084FFA136A7A}" destId="{2788F7EF-9A94-3F44-A001-49E70741277F}" srcOrd="0" destOrd="0" presId="urn:microsoft.com/office/officeart/2005/8/layout/default"/>
    <dgm:cxn modelId="{B84DC0D3-5836-42F1-A49D-CF2FEE0336E0}" srcId="{2E529F31-6452-4439-9538-73B499E28AFD}" destId="{9C85FE2D-2EFE-4ABF-A9F8-02124AF929E0}" srcOrd="1" destOrd="0" parTransId="{E7AEB0C1-632A-42F8-8AE4-5C7463E72741}" sibTransId="{004972B5-54F5-4F54-87B1-FCCA7134B817}"/>
    <dgm:cxn modelId="{C361A2E8-211F-49B1-84F0-263D035E04D4}" srcId="{29CDEEE1-834C-4621-BC52-084A9024F31A}" destId="{DE775D69-4430-4BC7-9B89-A9B6FCD7CE18}" srcOrd="0" destOrd="0" parTransId="{E575B828-F325-49FD-A947-856FC5B8B486}" sibTransId="{D8F66503-5CBF-4B5A-9F05-9FA906FB8E8B}"/>
    <dgm:cxn modelId="{189EAFE8-3D38-4D89-8B79-3EDE2CA5BEC1}" srcId="{83B8AF7F-3AFD-413D-B765-1020EAFB436F}" destId="{E5D47A48-40B1-4C39-B80F-FE0388FFE1CB}" srcOrd="1" destOrd="0" parTransId="{8D3F5DBC-3509-4DFC-A288-DFA0FF34C605}" sibTransId="{7CC27116-6EC8-43E5-8149-A51B30EE32EB}"/>
    <dgm:cxn modelId="{7A3F83EE-763F-2547-8C5A-6820571A7F38}" srcId="{2E529F31-6452-4439-9538-73B499E28AFD}" destId="{C4A97EBC-CD9E-4C48-AC86-EEBAA6A83B05}" srcOrd="2" destOrd="0" parTransId="{B8BAADDB-FD77-5F4A-9791-BA655228E206}" sibTransId="{CDF50A23-1F64-FB48-A1A7-60D2C9C4B622}"/>
    <dgm:cxn modelId="{C4B772F0-0DFA-524D-812C-95FE34B5DA91}" srcId="{65F306E5-AF52-43DB-9B5F-963E0DD5D191}" destId="{E615F91A-CDFE-D345-946E-6947F6EDF5D1}" srcOrd="0" destOrd="0" parTransId="{D8014264-EA3E-7442-AA04-E664DCB6C171}" sibTransId="{F640EC0C-7378-164A-8C32-69C23404B806}"/>
    <dgm:cxn modelId="{0D548F1B-658F-4D67-9CA7-C11A9DAC27EF}" type="presParOf" srcId="{7DFB4842-BCC9-BD43-8A58-8182093110F5}" destId="{7E72F383-C2E4-404E-8143-795A8AA99682}" srcOrd="0" destOrd="0" presId="urn:microsoft.com/office/officeart/2005/8/layout/default"/>
    <dgm:cxn modelId="{CFD9598A-69C0-438B-A5D1-0ACF4CFB8F63}" type="presParOf" srcId="{7DFB4842-BCC9-BD43-8A58-8182093110F5}" destId="{8E5FD55F-8E0E-2E44-BC49-D3605D93A966}" srcOrd="1" destOrd="0" presId="urn:microsoft.com/office/officeart/2005/8/layout/default"/>
    <dgm:cxn modelId="{301A6265-3DE2-4374-ABAD-1BA2745A0DD0}" type="presParOf" srcId="{7DFB4842-BCC9-BD43-8A58-8182093110F5}" destId="{E66BEDC5-2491-CC44-9E56-90DF1B917331}" srcOrd="2" destOrd="0" presId="urn:microsoft.com/office/officeart/2005/8/layout/default"/>
    <dgm:cxn modelId="{680DE35C-7CBF-436B-B838-FABD417F5F53}" type="presParOf" srcId="{7DFB4842-BCC9-BD43-8A58-8182093110F5}" destId="{47A15597-BF2C-3344-85E2-32FE7CD25915}" srcOrd="3" destOrd="0" presId="urn:microsoft.com/office/officeart/2005/8/layout/default"/>
    <dgm:cxn modelId="{1455E577-B52E-4B71-844D-7A5FC2207096}" type="presParOf" srcId="{7DFB4842-BCC9-BD43-8A58-8182093110F5}" destId="{7C966805-6DB4-F048-8183-EC985EB8B70F}" srcOrd="4" destOrd="0" presId="urn:microsoft.com/office/officeart/2005/8/layout/default"/>
    <dgm:cxn modelId="{3B1D0003-1DDA-4006-9C1F-9EB4870A0272}" type="presParOf" srcId="{7DFB4842-BCC9-BD43-8A58-8182093110F5}" destId="{D8D2C50C-5516-A64D-B688-A705DC83E614}" srcOrd="5" destOrd="0" presId="urn:microsoft.com/office/officeart/2005/8/layout/default"/>
    <dgm:cxn modelId="{BA04931B-79E6-4D29-93EB-84FB74703BCC}" type="presParOf" srcId="{7DFB4842-BCC9-BD43-8A58-8182093110F5}" destId="{FC04F2CF-C396-6E43-8A50-BFF8E6CFE6F6}" srcOrd="6" destOrd="0" presId="urn:microsoft.com/office/officeart/2005/8/layout/default"/>
    <dgm:cxn modelId="{FBA49546-E5AA-4AF2-B6D0-D6C177570BA5}" type="presParOf" srcId="{7DFB4842-BCC9-BD43-8A58-8182093110F5}" destId="{52B0C3C3-26AE-3147-84F5-0EB8E03E6472}" srcOrd="7" destOrd="0" presId="urn:microsoft.com/office/officeart/2005/8/layout/default"/>
    <dgm:cxn modelId="{636209D1-D61A-4772-A423-DAB53D84B771}" type="presParOf" srcId="{7DFB4842-BCC9-BD43-8A58-8182093110F5}" destId="{AE122B50-11F7-E74D-B62B-DE9186C0AFFC}" srcOrd="8" destOrd="0" presId="urn:microsoft.com/office/officeart/2005/8/layout/default"/>
    <dgm:cxn modelId="{FC62C122-8ECA-409B-98E3-AF071A71ADF7}" type="presParOf" srcId="{7DFB4842-BCC9-BD43-8A58-8182093110F5}" destId="{10081692-6A30-F349-A142-F17EC06DBA6D}" srcOrd="9" destOrd="0" presId="urn:microsoft.com/office/officeart/2005/8/layout/default"/>
    <dgm:cxn modelId="{CEDE66A7-1DA8-4E09-B025-8BAB71A5132C}" type="presParOf" srcId="{7DFB4842-BCC9-BD43-8A58-8182093110F5}" destId="{2788F7EF-9A94-3F44-A001-49E70741277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B8AF7F-3AFD-413D-B765-1020EAFB436F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B1AAEC0-C4AB-4A40-97BA-19CF0F0C230F}">
      <dgm:prSet/>
      <dgm:spPr/>
      <dgm:t>
        <a:bodyPr/>
        <a:lstStyle/>
        <a:p>
          <a:pPr>
            <a:defRPr b="1"/>
          </a:pPr>
          <a:r>
            <a:rPr lang="en-NL" dirty="0"/>
            <a:t>Collection</a:t>
          </a:r>
          <a:endParaRPr lang="en-US" dirty="0"/>
        </a:p>
      </dgm:t>
    </dgm:pt>
    <dgm:pt modelId="{2EA9E340-C1B1-44CE-91C7-DDC1ED04D518}" type="parTrans" cxnId="{94121A5D-12BA-4358-8778-E7A4D52806F7}">
      <dgm:prSet/>
      <dgm:spPr/>
      <dgm:t>
        <a:bodyPr/>
        <a:lstStyle/>
        <a:p>
          <a:endParaRPr lang="en-US"/>
        </a:p>
      </dgm:t>
    </dgm:pt>
    <dgm:pt modelId="{6B8B7202-4823-44A4-85B8-C34ACF39ADB2}" type="sibTrans" cxnId="{94121A5D-12BA-4358-8778-E7A4D52806F7}">
      <dgm:prSet/>
      <dgm:spPr/>
      <dgm:t>
        <a:bodyPr/>
        <a:lstStyle/>
        <a:p>
          <a:endParaRPr lang="en-US"/>
        </a:p>
      </dgm:t>
    </dgm:pt>
    <dgm:pt modelId="{E5D47A48-40B1-4C39-B80F-FE0388FFE1CB}">
      <dgm:prSet/>
      <dgm:spPr/>
      <dgm:t>
        <a:bodyPr/>
        <a:lstStyle/>
        <a:p>
          <a:pPr>
            <a:defRPr b="1"/>
          </a:pPr>
          <a:r>
            <a:rPr lang="en-NL" dirty="0"/>
            <a:t>Exploration</a:t>
          </a:r>
          <a:endParaRPr lang="en-US" dirty="0"/>
        </a:p>
      </dgm:t>
    </dgm:pt>
    <dgm:pt modelId="{8D3F5DBC-3509-4DFC-A288-DFA0FF34C605}" type="parTrans" cxnId="{189EAFE8-3D38-4D89-8B79-3EDE2CA5BEC1}">
      <dgm:prSet/>
      <dgm:spPr/>
      <dgm:t>
        <a:bodyPr/>
        <a:lstStyle/>
        <a:p>
          <a:endParaRPr lang="en-US"/>
        </a:p>
      </dgm:t>
    </dgm:pt>
    <dgm:pt modelId="{7CC27116-6EC8-43E5-8149-A51B30EE32EB}" type="sibTrans" cxnId="{189EAFE8-3D38-4D89-8B79-3EDE2CA5BEC1}">
      <dgm:prSet/>
      <dgm:spPr/>
      <dgm:t>
        <a:bodyPr/>
        <a:lstStyle/>
        <a:p>
          <a:endParaRPr lang="en-US"/>
        </a:p>
      </dgm:t>
    </dgm:pt>
    <dgm:pt modelId="{2E529F31-6452-4439-9538-73B499E28AFD}">
      <dgm:prSet/>
      <dgm:spPr/>
      <dgm:t>
        <a:bodyPr/>
        <a:lstStyle/>
        <a:p>
          <a:pPr>
            <a:defRPr b="1"/>
          </a:pPr>
          <a:r>
            <a:rPr lang="en-NL" dirty="0"/>
            <a:t>Preprocessing</a:t>
          </a:r>
          <a:endParaRPr lang="en-US" dirty="0"/>
        </a:p>
      </dgm:t>
    </dgm:pt>
    <dgm:pt modelId="{18D70161-CD56-4D1A-8E1A-7C0A7470D149}" type="parTrans" cxnId="{A1FF1D19-7B29-4993-AD7F-87CF87CA70A1}">
      <dgm:prSet/>
      <dgm:spPr/>
      <dgm:t>
        <a:bodyPr/>
        <a:lstStyle/>
        <a:p>
          <a:endParaRPr lang="en-US"/>
        </a:p>
      </dgm:t>
    </dgm:pt>
    <dgm:pt modelId="{A95CB025-1947-4C06-974D-CA88BF53ABAA}" type="sibTrans" cxnId="{A1FF1D19-7B29-4993-AD7F-87CF87CA70A1}">
      <dgm:prSet/>
      <dgm:spPr/>
      <dgm:t>
        <a:bodyPr/>
        <a:lstStyle/>
        <a:p>
          <a:endParaRPr lang="en-US"/>
        </a:p>
      </dgm:t>
    </dgm:pt>
    <dgm:pt modelId="{9C85FE2D-2EFE-4ABF-A9F8-02124AF929E0}">
      <dgm:prSet/>
      <dgm:spPr/>
      <dgm:t>
        <a:bodyPr/>
        <a:lstStyle/>
        <a:p>
          <a:r>
            <a:rPr lang="en-NL" dirty="0"/>
            <a:t>Enhancement</a:t>
          </a:r>
          <a:endParaRPr lang="en-US" dirty="0"/>
        </a:p>
      </dgm:t>
    </dgm:pt>
    <dgm:pt modelId="{E7AEB0C1-632A-42F8-8AE4-5C7463E72741}" type="parTrans" cxnId="{B84DC0D3-5836-42F1-A49D-CF2FEE0336E0}">
      <dgm:prSet/>
      <dgm:spPr/>
      <dgm:t>
        <a:bodyPr/>
        <a:lstStyle/>
        <a:p>
          <a:endParaRPr lang="en-US"/>
        </a:p>
      </dgm:t>
    </dgm:pt>
    <dgm:pt modelId="{004972B5-54F5-4F54-87B1-FCCA7134B817}" type="sibTrans" cxnId="{B84DC0D3-5836-42F1-A49D-CF2FEE0336E0}">
      <dgm:prSet/>
      <dgm:spPr/>
      <dgm:t>
        <a:bodyPr/>
        <a:lstStyle/>
        <a:p>
          <a:endParaRPr lang="en-US"/>
        </a:p>
      </dgm:t>
    </dgm:pt>
    <dgm:pt modelId="{65F306E5-AF52-43DB-9B5F-963E0DD5D191}">
      <dgm:prSet/>
      <dgm:spPr/>
      <dgm:t>
        <a:bodyPr/>
        <a:lstStyle/>
        <a:p>
          <a:pPr>
            <a:defRPr b="1"/>
          </a:pPr>
          <a:r>
            <a:rPr lang="en-NL" dirty="0"/>
            <a:t>Data Selection</a:t>
          </a:r>
          <a:endParaRPr lang="en-US" dirty="0"/>
        </a:p>
      </dgm:t>
    </dgm:pt>
    <dgm:pt modelId="{0B55E70B-1FD0-4AF2-8F7C-8710D642587B}" type="parTrans" cxnId="{4EAFFC06-823D-4C54-B114-2F4757E1FDBD}">
      <dgm:prSet/>
      <dgm:spPr/>
      <dgm:t>
        <a:bodyPr/>
        <a:lstStyle/>
        <a:p>
          <a:endParaRPr lang="en-US"/>
        </a:p>
      </dgm:t>
    </dgm:pt>
    <dgm:pt modelId="{DC5E1993-23AC-4E41-98BD-B710F490D1C5}" type="sibTrans" cxnId="{4EAFFC06-823D-4C54-B114-2F4757E1FDBD}">
      <dgm:prSet/>
      <dgm:spPr/>
      <dgm:t>
        <a:bodyPr/>
        <a:lstStyle/>
        <a:p>
          <a:endParaRPr lang="en-US"/>
        </a:p>
      </dgm:t>
    </dgm:pt>
    <dgm:pt modelId="{29CDEEE1-834C-4621-BC52-084A9024F31A}">
      <dgm:prSet/>
      <dgm:spPr/>
      <dgm:t>
        <a:bodyPr/>
        <a:lstStyle/>
        <a:p>
          <a:pPr>
            <a:defRPr b="1"/>
          </a:pPr>
          <a:r>
            <a:rPr lang="en-NL" dirty="0"/>
            <a:t>Feature Extraction</a:t>
          </a:r>
          <a:endParaRPr lang="en-US" dirty="0"/>
        </a:p>
      </dgm:t>
    </dgm:pt>
    <dgm:pt modelId="{BDA7DA82-9A23-43F8-94CA-C11E2B12A59A}" type="parTrans" cxnId="{A682963F-6FEC-49D2-9329-8794CAA1929C}">
      <dgm:prSet/>
      <dgm:spPr/>
      <dgm:t>
        <a:bodyPr/>
        <a:lstStyle/>
        <a:p>
          <a:endParaRPr lang="en-US"/>
        </a:p>
      </dgm:t>
    </dgm:pt>
    <dgm:pt modelId="{EE986AE3-98B3-4003-926C-9FD18D466180}" type="sibTrans" cxnId="{A682963F-6FEC-49D2-9329-8794CAA1929C}">
      <dgm:prSet/>
      <dgm:spPr/>
      <dgm:t>
        <a:bodyPr/>
        <a:lstStyle/>
        <a:p>
          <a:endParaRPr lang="en-US"/>
        </a:p>
      </dgm:t>
    </dgm:pt>
    <dgm:pt modelId="{8CAE6E76-536B-40F6-AB4F-61F46C924FBC}">
      <dgm:prSet/>
      <dgm:spPr/>
      <dgm:t>
        <a:bodyPr/>
        <a:lstStyle/>
        <a:p>
          <a:endParaRPr lang="en-US" dirty="0"/>
        </a:p>
      </dgm:t>
    </dgm:pt>
    <dgm:pt modelId="{07A12EBA-A5AD-4D3D-8639-0FBE056DDB41}" type="parTrans" cxnId="{C5302788-61F5-41BF-8BCF-C1AF71D7DF6E}">
      <dgm:prSet/>
      <dgm:spPr/>
      <dgm:t>
        <a:bodyPr/>
        <a:lstStyle/>
        <a:p>
          <a:endParaRPr lang="en-US"/>
        </a:p>
      </dgm:t>
    </dgm:pt>
    <dgm:pt modelId="{068EFB77-7AF1-447F-88A4-65671FB73CE8}" type="sibTrans" cxnId="{C5302788-61F5-41BF-8BCF-C1AF71D7DF6E}">
      <dgm:prSet/>
      <dgm:spPr/>
      <dgm:t>
        <a:bodyPr/>
        <a:lstStyle/>
        <a:p>
          <a:endParaRPr lang="en-US"/>
        </a:p>
      </dgm:t>
    </dgm:pt>
    <dgm:pt modelId="{C4A97EBC-CD9E-4C48-AC86-EEBAA6A83B05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B8BAADDB-FD77-5F4A-9791-BA655228E206}" type="parTrans" cxnId="{7A3F83EE-763F-2547-8C5A-6820571A7F38}">
      <dgm:prSet/>
      <dgm:spPr/>
      <dgm:t>
        <a:bodyPr/>
        <a:lstStyle/>
        <a:p>
          <a:endParaRPr lang="en-US"/>
        </a:p>
      </dgm:t>
    </dgm:pt>
    <dgm:pt modelId="{CDF50A23-1F64-FB48-A1A7-60D2C9C4B622}" type="sibTrans" cxnId="{7A3F83EE-763F-2547-8C5A-6820571A7F38}">
      <dgm:prSet/>
      <dgm:spPr/>
      <dgm:t>
        <a:bodyPr/>
        <a:lstStyle/>
        <a:p>
          <a:endParaRPr lang="en-US"/>
        </a:p>
      </dgm:t>
    </dgm:pt>
    <dgm:pt modelId="{0CD2A48B-7DB7-4C4C-9E63-6942AA0C9DF3}">
      <dgm:prSet/>
      <dgm:spPr/>
      <dgm:t>
        <a:bodyPr/>
        <a:lstStyle/>
        <a:p>
          <a:pPr rtl="0">
            <a:defRPr b="1"/>
          </a:pPr>
          <a:r>
            <a:rPr lang="en-US" b="0" dirty="0">
              <a:latin typeface="Calibri Light" panose="020F0302020204030204"/>
            </a:rPr>
            <a:t>SQL statements</a:t>
          </a:r>
          <a:endParaRPr lang="en-US" dirty="0"/>
        </a:p>
      </dgm:t>
    </dgm:pt>
    <dgm:pt modelId="{EA521517-DAF1-1449-A6DC-0899C03530CB}" type="parTrans" cxnId="{D42333BA-30E0-3140-95BE-526661F26CCA}">
      <dgm:prSet/>
      <dgm:spPr/>
      <dgm:t>
        <a:bodyPr/>
        <a:lstStyle/>
        <a:p>
          <a:endParaRPr lang="en-US"/>
        </a:p>
      </dgm:t>
    </dgm:pt>
    <dgm:pt modelId="{C6C01777-EDED-DB40-A169-0BC269B48451}" type="sibTrans" cxnId="{D42333BA-30E0-3140-95BE-526661F26CCA}">
      <dgm:prSet/>
      <dgm:spPr/>
      <dgm:t>
        <a:bodyPr/>
        <a:lstStyle/>
        <a:p>
          <a:endParaRPr lang="en-US"/>
        </a:p>
      </dgm:t>
    </dgm:pt>
    <dgm:pt modelId="{FA21323F-B000-8A45-8864-3B9409A0A31F}">
      <dgm:prSet phldr="0"/>
      <dgm:spPr/>
      <dgm:t>
        <a:bodyPr/>
        <a:lstStyle/>
        <a:p>
          <a:pPr rtl="0">
            <a:defRPr b="1"/>
          </a:pPr>
          <a:r>
            <a:rPr lang="en-US" b="0" dirty="0">
              <a:latin typeface="Calibri Light" panose="020F0302020204030204"/>
            </a:rPr>
            <a:t>Exploritory Data Analysis</a:t>
          </a:r>
          <a:endParaRPr lang="en-US" b="0" dirty="0"/>
        </a:p>
      </dgm:t>
    </dgm:pt>
    <dgm:pt modelId="{BB2D38B1-639E-7E45-98A4-933899ACEAA8}" type="parTrans" cxnId="{8A63EE60-B835-644F-8BFC-82E4DB24D5A9}">
      <dgm:prSet/>
      <dgm:spPr/>
      <dgm:t>
        <a:bodyPr/>
        <a:lstStyle/>
        <a:p>
          <a:endParaRPr lang="en-US"/>
        </a:p>
      </dgm:t>
    </dgm:pt>
    <dgm:pt modelId="{1675F5B0-22F8-9F4D-A8AF-46938188CAD3}" type="sibTrans" cxnId="{8A63EE60-B835-644F-8BFC-82E4DB24D5A9}">
      <dgm:prSet/>
      <dgm:spPr/>
      <dgm:t>
        <a:bodyPr/>
        <a:lstStyle/>
        <a:p>
          <a:endParaRPr lang="en-US"/>
        </a:p>
      </dgm:t>
    </dgm:pt>
    <dgm:pt modelId="{E615F91A-CDFE-D345-946E-6947F6EDF5D1}">
      <dgm:prSet/>
      <dgm:spPr/>
      <dgm:t>
        <a:bodyPr/>
        <a:lstStyle/>
        <a:p>
          <a:pPr>
            <a:defRPr b="1"/>
          </a:pPr>
          <a:r>
            <a:rPr lang="en-NL" b="0" dirty="0"/>
            <a:t>Remove outliers</a:t>
          </a:r>
          <a:endParaRPr lang="en-US" b="0" dirty="0"/>
        </a:p>
      </dgm:t>
    </dgm:pt>
    <dgm:pt modelId="{D8014264-EA3E-7442-AA04-E664DCB6C171}" type="parTrans" cxnId="{C4B772F0-0DFA-524D-812C-95FE34B5DA91}">
      <dgm:prSet/>
      <dgm:spPr/>
      <dgm:t>
        <a:bodyPr/>
        <a:lstStyle/>
        <a:p>
          <a:endParaRPr lang="en-US"/>
        </a:p>
      </dgm:t>
    </dgm:pt>
    <dgm:pt modelId="{F640EC0C-7378-164A-8C32-69C23404B806}" type="sibTrans" cxnId="{C4B772F0-0DFA-524D-812C-95FE34B5DA91}">
      <dgm:prSet/>
      <dgm:spPr/>
      <dgm:t>
        <a:bodyPr/>
        <a:lstStyle/>
        <a:p>
          <a:endParaRPr lang="en-US"/>
        </a:p>
      </dgm:t>
    </dgm:pt>
    <dgm:pt modelId="{8D7CF266-E526-B046-A74C-B74609872151}">
      <dgm:prSet/>
      <dgm:spPr/>
      <dgm:t>
        <a:bodyPr/>
        <a:lstStyle/>
        <a:p>
          <a:pPr>
            <a:defRPr b="1"/>
          </a:pPr>
          <a:r>
            <a:rPr lang="en-NL" b="0" dirty="0"/>
            <a:t>Data Augmentation</a:t>
          </a:r>
          <a:br>
            <a:rPr lang="en-NL" dirty="0"/>
          </a:br>
          <a:endParaRPr lang="en-US" dirty="0"/>
        </a:p>
      </dgm:t>
    </dgm:pt>
    <dgm:pt modelId="{D56313C8-6B6B-8640-8490-7E5518CC1496}" type="parTrans" cxnId="{E04910A5-E3F2-4448-9777-F064F4DD8D64}">
      <dgm:prSet/>
      <dgm:spPr/>
      <dgm:t>
        <a:bodyPr/>
        <a:lstStyle/>
        <a:p>
          <a:endParaRPr lang="en-US"/>
        </a:p>
      </dgm:t>
    </dgm:pt>
    <dgm:pt modelId="{D5468C69-8BB3-B243-89B4-376842B24654}" type="sibTrans" cxnId="{E04910A5-E3F2-4448-9777-F064F4DD8D64}">
      <dgm:prSet/>
      <dgm:spPr/>
      <dgm:t>
        <a:bodyPr/>
        <a:lstStyle/>
        <a:p>
          <a:endParaRPr lang="en-US"/>
        </a:p>
      </dgm:t>
    </dgm:pt>
    <dgm:pt modelId="{91448F2A-564F-4DA0-AF6F-5CCDDE0AD958}">
      <dgm:prSet phldr="0"/>
      <dgm:spPr/>
      <dgm:t>
        <a:bodyPr/>
        <a:lstStyle/>
        <a:p>
          <a:pPr rtl="0">
            <a:defRPr b="1"/>
          </a:pPr>
          <a:r>
            <a:rPr lang="en-US" b="0" dirty="0">
              <a:latin typeface="Calibri Light" panose="020F0302020204030204"/>
            </a:rPr>
            <a:t>Web requests</a:t>
          </a:r>
        </a:p>
      </dgm:t>
    </dgm:pt>
    <dgm:pt modelId="{B9F646D1-DEED-4232-A234-831BBB4F4318}" type="parTrans" cxnId="{12D1E7BA-AC86-476A-904E-05746A4AE0E0}">
      <dgm:prSet/>
      <dgm:spPr/>
    </dgm:pt>
    <dgm:pt modelId="{3C5F0AB7-CFB0-4453-9FC4-5B607C4D8536}" type="sibTrans" cxnId="{12D1E7BA-AC86-476A-904E-05746A4AE0E0}">
      <dgm:prSet/>
      <dgm:spPr/>
    </dgm:pt>
    <dgm:pt modelId="{F3446445-B149-4B38-AAB2-6E0239997924}">
      <dgm:prSet phldr="0"/>
      <dgm:spPr/>
      <dgm:t>
        <a:bodyPr/>
        <a:lstStyle/>
        <a:p>
          <a:pPr rtl="0">
            <a:defRPr b="1"/>
          </a:pPr>
          <a:r>
            <a:rPr lang="en-US" b="0" dirty="0">
              <a:latin typeface="Calibri Light" panose="020F0302020204030204"/>
            </a:rPr>
            <a:t>CSV files</a:t>
          </a:r>
        </a:p>
      </dgm:t>
    </dgm:pt>
    <dgm:pt modelId="{E5678956-47A7-4550-B5D6-8511F4D7CCD0}" type="parTrans" cxnId="{E827A26C-B735-49D0-B891-1127A63ACE11}">
      <dgm:prSet/>
      <dgm:spPr/>
    </dgm:pt>
    <dgm:pt modelId="{8F7A9BC7-04FC-4FB5-8812-0674AD4ABB35}" type="sibTrans" cxnId="{E827A26C-B735-49D0-B891-1127A63ACE11}">
      <dgm:prSet/>
      <dgm:spPr/>
    </dgm:pt>
    <dgm:pt modelId="{A26BC623-CF75-49F0-8EFD-F09C414C0651}">
      <dgm:prSet phldr="0"/>
      <dgm:spPr/>
      <dgm:t>
        <a:bodyPr/>
        <a:lstStyle/>
        <a:p>
          <a:pPr rtl="0"/>
          <a:r>
            <a:rPr lang="en-NL" dirty="0">
              <a:latin typeface="Calibri Light" panose="020F0302020204030204"/>
            </a:rPr>
            <a:t>Cleaning</a:t>
          </a:r>
        </a:p>
      </dgm:t>
    </dgm:pt>
    <dgm:pt modelId="{BCC22A8E-FC13-46F5-B31A-ABABB0742833}" type="parTrans" cxnId="{6ACD062A-460F-4D82-B9E3-0CB77DA093C6}">
      <dgm:prSet/>
      <dgm:spPr/>
    </dgm:pt>
    <dgm:pt modelId="{FB91D258-600B-4A72-A275-96C18934050F}" type="sibTrans" cxnId="{6ACD062A-460F-4D82-B9E3-0CB77DA093C6}">
      <dgm:prSet/>
      <dgm:spPr/>
    </dgm:pt>
    <dgm:pt modelId="{DE775D69-4430-4BC7-9B89-A9B6FCD7CE18}">
      <dgm:prSet phldr="0"/>
      <dgm:spPr/>
      <dgm:t>
        <a:bodyPr/>
        <a:lstStyle/>
        <a:p>
          <a:pPr rtl="0">
            <a:defRPr b="1"/>
          </a:pPr>
          <a:r>
            <a:rPr lang="en-US" b="1" dirty="0">
              <a:latin typeface="Calibri Light" panose="020F0302020204030204"/>
            </a:rPr>
            <a:t>Dimensionality Reduction</a:t>
          </a:r>
        </a:p>
      </dgm:t>
    </dgm:pt>
    <dgm:pt modelId="{E575B828-F325-49FD-A947-856FC5B8B486}" type="parTrans" cxnId="{C361A2E8-211F-49B1-84F0-263D035E04D4}">
      <dgm:prSet/>
      <dgm:spPr/>
    </dgm:pt>
    <dgm:pt modelId="{D8F66503-5CBF-4B5A-9F05-9FA906FB8E8B}" type="sibTrans" cxnId="{C361A2E8-211F-49B1-84F0-263D035E04D4}">
      <dgm:prSet/>
      <dgm:spPr/>
    </dgm:pt>
    <dgm:pt modelId="{44887F8B-3769-4B35-865A-ECE812C0F78D}">
      <dgm:prSet phldr="0"/>
      <dgm:spPr/>
      <dgm:t>
        <a:bodyPr/>
        <a:lstStyle/>
        <a:p>
          <a:pPr rtl="0">
            <a:defRPr b="1"/>
          </a:pPr>
          <a:endParaRPr lang="en-US" dirty="0">
            <a:latin typeface="Calibri Light" panose="020F0302020204030204"/>
          </a:endParaRPr>
        </a:p>
      </dgm:t>
    </dgm:pt>
    <dgm:pt modelId="{6BEE1664-C863-4238-B675-0D8E402ED431}" type="parTrans" cxnId="{254F2E0A-52D1-4912-BE96-65D6A573DB7F}">
      <dgm:prSet/>
      <dgm:spPr/>
    </dgm:pt>
    <dgm:pt modelId="{ED6E78F7-0EBE-4F27-B7B4-BBED6B9EF2EA}" type="sibTrans" cxnId="{254F2E0A-52D1-4912-BE96-65D6A573DB7F}">
      <dgm:prSet/>
      <dgm:spPr/>
    </dgm:pt>
    <dgm:pt modelId="{6924A918-454E-4465-B82B-AA9BE728F397}">
      <dgm:prSet phldr="0"/>
      <dgm:spPr/>
      <dgm:t>
        <a:bodyPr/>
        <a:lstStyle/>
        <a:p>
          <a:pPr>
            <a:defRPr b="1"/>
          </a:pPr>
          <a:r>
            <a:rPr lang="en-US" b="0" dirty="0"/>
            <a:t>Storage</a:t>
          </a:r>
        </a:p>
      </dgm:t>
    </dgm:pt>
    <dgm:pt modelId="{BF45D41D-8E80-429C-8FE5-4C8F2C731267}" type="parTrans" cxnId="{2470789B-C064-47A2-9E3A-723494AC3E7A}">
      <dgm:prSet/>
      <dgm:spPr/>
    </dgm:pt>
    <dgm:pt modelId="{455A4137-CACD-4F4F-9E9F-D74438892735}" type="sibTrans" cxnId="{2470789B-C064-47A2-9E3A-723494AC3E7A}">
      <dgm:prSet/>
      <dgm:spPr/>
    </dgm:pt>
    <dgm:pt modelId="{5EAD9232-505A-4471-83D5-F8305CDCB1D1}">
      <dgm:prSet phldr="0"/>
      <dgm:spPr/>
      <dgm:t>
        <a:bodyPr/>
        <a:lstStyle/>
        <a:p>
          <a:pPr>
            <a:defRPr b="1"/>
          </a:pPr>
          <a:r>
            <a:rPr lang="en-US" b="0" dirty="0"/>
            <a:t>Model Driven Storage</a:t>
          </a:r>
        </a:p>
      </dgm:t>
    </dgm:pt>
    <dgm:pt modelId="{79DB98CB-DDED-403D-BBCB-4302B90B0890}" type="parTrans" cxnId="{DC038881-B297-40F2-8FBC-FCE8BC2325DC}">
      <dgm:prSet/>
      <dgm:spPr/>
    </dgm:pt>
    <dgm:pt modelId="{D347FBDD-8E8C-4365-A5F4-D15F7372E0A8}" type="sibTrans" cxnId="{DC038881-B297-40F2-8FBC-FCE8BC2325DC}">
      <dgm:prSet/>
      <dgm:spPr/>
    </dgm:pt>
    <dgm:pt modelId="{6D9203B2-74BF-4BFF-A93A-7891C8BCFBB5}">
      <dgm:prSet phldr="0"/>
      <dgm:spPr/>
      <dgm:t>
        <a:bodyPr/>
        <a:lstStyle/>
        <a:p>
          <a:pPr>
            <a:defRPr b="1"/>
          </a:pPr>
          <a:r>
            <a:rPr lang="en-US" b="0" dirty="0"/>
            <a:t>Data Driven Storage</a:t>
          </a:r>
          <a:endParaRPr lang="en-US" dirty="0"/>
        </a:p>
      </dgm:t>
    </dgm:pt>
    <dgm:pt modelId="{20283FD3-F93D-4EBE-9623-FCCB96E6C124}" type="parTrans" cxnId="{6565FDA0-945C-417E-AFDD-8B34F75BCA4E}">
      <dgm:prSet/>
      <dgm:spPr/>
    </dgm:pt>
    <dgm:pt modelId="{B967D736-48A3-4E5F-9C8D-CCEB225D29E1}" type="sibTrans" cxnId="{6565FDA0-945C-417E-AFDD-8B34F75BCA4E}">
      <dgm:prSet/>
      <dgm:spPr/>
    </dgm:pt>
    <dgm:pt modelId="{7DFB4842-BCC9-BD43-8A58-8182093110F5}" type="pres">
      <dgm:prSet presAssocID="{83B8AF7F-3AFD-413D-B765-1020EAFB436F}" presName="diagram" presStyleCnt="0">
        <dgm:presLayoutVars>
          <dgm:dir/>
          <dgm:resizeHandles val="exact"/>
        </dgm:presLayoutVars>
      </dgm:prSet>
      <dgm:spPr/>
    </dgm:pt>
    <dgm:pt modelId="{7E72F383-C2E4-404E-8143-795A8AA99682}" type="pres">
      <dgm:prSet presAssocID="{AB1AAEC0-C4AB-4A40-97BA-19CF0F0C230F}" presName="node" presStyleLbl="node1" presStyleIdx="0" presStyleCnt="6">
        <dgm:presLayoutVars>
          <dgm:bulletEnabled val="1"/>
        </dgm:presLayoutVars>
      </dgm:prSet>
      <dgm:spPr/>
    </dgm:pt>
    <dgm:pt modelId="{8E5FD55F-8E0E-2E44-BC49-D3605D93A966}" type="pres">
      <dgm:prSet presAssocID="{6B8B7202-4823-44A4-85B8-C34ACF39ADB2}" presName="sibTrans" presStyleCnt="0"/>
      <dgm:spPr/>
    </dgm:pt>
    <dgm:pt modelId="{E66BEDC5-2491-CC44-9E56-90DF1B917331}" type="pres">
      <dgm:prSet presAssocID="{E5D47A48-40B1-4C39-B80F-FE0388FFE1CB}" presName="node" presStyleLbl="node1" presStyleIdx="1" presStyleCnt="6">
        <dgm:presLayoutVars>
          <dgm:bulletEnabled val="1"/>
        </dgm:presLayoutVars>
      </dgm:prSet>
      <dgm:spPr/>
    </dgm:pt>
    <dgm:pt modelId="{47A15597-BF2C-3344-85E2-32FE7CD25915}" type="pres">
      <dgm:prSet presAssocID="{7CC27116-6EC8-43E5-8149-A51B30EE32EB}" presName="sibTrans" presStyleCnt="0"/>
      <dgm:spPr/>
    </dgm:pt>
    <dgm:pt modelId="{7C966805-6DB4-F048-8183-EC985EB8B70F}" type="pres">
      <dgm:prSet presAssocID="{2E529F31-6452-4439-9538-73B499E28AFD}" presName="node" presStyleLbl="node1" presStyleIdx="2" presStyleCnt="6">
        <dgm:presLayoutVars>
          <dgm:bulletEnabled val="1"/>
        </dgm:presLayoutVars>
      </dgm:prSet>
      <dgm:spPr/>
    </dgm:pt>
    <dgm:pt modelId="{D8D2C50C-5516-A64D-B688-A705DC83E614}" type="pres">
      <dgm:prSet presAssocID="{A95CB025-1947-4C06-974D-CA88BF53ABAA}" presName="sibTrans" presStyleCnt="0"/>
      <dgm:spPr/>
    </dgm:pt>
    <dgm:pt modelId="{FC04F2CF-C396-6E43-8A50-BFF8E6CFE6F6}" type="pres">
      <dgm:prSet presAssocID="{65F306E5-AF52-43DB-9B5F-963E0DD5D191}" presName="node" presStyleLbl="node1" presStyleIdx="3" presStyleCnt="6">
        <dgm:presLayoutVars>
          <dgm:bulletEnabled val="1"/>
        </dgm:presLayoutVars>
      </dgm:prSet>
      <dgm:spPr/>
    </dgm:pt>
    <dgm:pt modelId="{52B0C3C3-26AE-3147-84F5-0EB8E03E6472}" type="pres">
      <dgm:prSet presAssocID="{DC5E1993-23AC-4E41-98BD-B710F490D1C5}" presName="sibTrans" presStyleCnt="0"/>
      <dgm:spPr/>
    </dgm:pt>
    <dgm:pt modelId="{AE122B50-11F7-E74D-B62B-DE9186C0AFFC}" type="pres">
      <dgm:prSet presAssocID="{29CDEEE1-834C-4621-BC52-084A9024F31A}" presName="node" presStyleLbl="node1" presStyleIdx="4" presStyleCnt="6">
        <dgm:presLayoutVars>
          <dgm:bulletEnabled val="1"/>
        </dgm:presLayoutVars>
      </dgm:prSet>
      <dgm:spPr/>
    </dgm:pt>
    <dgm:pt modelId="{C64281BB-2AE2-4D53-9DD6-099D0CF935AE}" type="pres">
      <dgm:prSet presAssocID="{EE986AE3-98B3-4003-926C-9FD18D466180}" presName="sibTrans" presStyleCnt="0"/>
      <dgm:spPr/>
    </dgm:pt>
    <dgm:pt modelId="{9FD6D1AF-1AAC-4251-834F-CE65A921549E}" type="pres">
      <dgm:prSet presAssocID="{6924A918-454E-4465-B82B-AA9BE728F397}" presName="node" presStyleLbl="node1" presStyleIdx="5" presStyleCnt="6">
        <dgm:presLayoutVars>
          <dgm:bulletEnabled val="1"/>
        </dgm:presLayoutVars>
      </dgm:prSet>
      <dgm:spPr/>
    </dgm:pt>
  </dgm:ptLst>
  <dgm:cxnLst>
    <dgm:cxn modelId="{A698D701-B9AF-4BC0-BAE1-9155D65E23D2}" type="presOf" srcId="{9C85FE2D-2EFE-4ABF-A9F8-02124AF929E0}" destId="{7C966805-6DB4-F048-8183-EC985EB8B70F}" srcOrd="0" destOrd="2" presId="urn:microsoft.com/office/officeart/2005/8/layout/default"/>
    <dgm:cxn modelId="{4EAFFC06-823D-4C54-B114-2F4757E1FDBD}" srcId="{83B8AF7F-3AFD-413D-B765-1020EAFB436F}" destId="{65F306E5-AF52-43DB-9B5F-963E0DD5D191}" srcOrd="3" destOrd="0" parTransId="{0B55E70B-1FD0-4AF2-8F7C-8710D642587B}" sibTransId="{DC5E1993-23AC-4E41-98BD-B710F490D1C5}"/>
    <dgm:cxn modelId="{254F2E0A-52D1-4912-BE96-65D6A573DB7F}" srcId="{29CDEEE1-834C-4621-BC52-084A9024F31A}" destId="{44887F8B-3769-4B35-865A-ECE812C0F78D}" srcOrd="1" destOrd="0" parTransId="{6BEE1664-C863-4238-B675-0D8E402ED431}" sibTransId="{ED6E78F7-0EBE-4F27-B7B4-BBED6B9EF2EA}"/>
    <dgm:cxn modelId="{0C04D40C-56AA-4A8C-A470-B218742DC6F3}" type="presOf" srcId="{29CDEEE1-834C-4621-BC52-084A9024F31A}" destId="{AE122B50-11F7-E74D-B62B-DE9186C0AFFC}" srcOrd="0" destOrd="0" presId="urn:microsoft.com/office/officeart/2005/8/layout/default"/>
    <dgm:cxn modelId="{A1FF1D19-7B29-4993-AD7F-87CF87CA70A1}" srcId="{83B8AF7F-3AFD-413D-B765-1020EAFB436F}" destId="{2E529F31-6452-4439-9538-73B499E28AFD}" srcOrd="2" destOrd="0" parTransId="{18D70161-CD56-4D1A-8E1A-7C0A7470D149}" sibTransId="{A95CB025-1947-4C06-974D-CA88BF53ABAA}"/>
    <dgm:cxn modelId="{49725E19-498E-46C5-9D31-B07826FF8DF2}" type="presOf" srcId="{2E529F31-6452-4439-9538-73B499E28AFD}" destId="{7C966805-6DB4-F048-8183-EC985EB8B70F}" srcOrd="0" destOrd="0" presId="urn:microsoft.com/office/officeart/2005/8/layout/default"/>
    <dgm:cxn modelId="{6CFD9E23-2F5F-499E-BB82-E60C5509FCA3}" type="presOf" srcId="{5EAD9232-505A-4471-83D5-F8305CDCB1D1}" destId="{9FD6D1AF-1AAC-4251-834F-CE65A921549E}" srcOrd="0" destOrd="1" presId="urn:microsoft.com/office/officeart/2005/8/layout/default"/>
    <dgm:cxn modelId="{6ACD062A-460F-4D82-B9E3-0CB77DA093C6}" srcId="{2E529F31-6452-4439-9538-73B499E28AFD}" destId="{A26BC623-CF75-49F0-8EFD-F09C414C0651}" srcOrd="0" destOrd="0" parTransId="{BCC22A8E-FC13-46F5-B31A-ABABB0742833}" sibTransId="{FB91D258-600B-4A72-A275-96C18934050F}"/>
    <dgm:cxn modelId="{7B917031-59C8-4D51-A550-996A0C9050B1}" type="presOf" srcId="{A26BC623-CF75-49F0-8EFD-F09C414C0651}" destId="{7C966805-6DB4-F048-8183-EC985EB8B70F}" srcOrd="0" destOrd="1" presId="urn:microsoft.com/office/officeart/2005/8/layout/default"/>
    <dgm:cxn modelId="{A682963F-6FEC-49D2-9329-8794CAA1929C}" srcId="{83B8AF7F-3AFD-413D-B765-1020EAFB436F}" destId="{29CDEEE1-834C-4621-BC52-084A9024F31A}" srcOrd="4" destOrd="0" parTransId="{BDA7DA82-9A23-43F8-94CA-C11E2B12A59A}" sibTransId="{EE986AE3-98B3-4003-926C-9FD18D466180}"/>
    <dgm:cxn modelId="{1EF02440-C9FF-46A2-8E6A-99D35F3B9BB4}" type="presOf" srcId="{AB1AAEC0-C4AB-4A40-97BA-19CF0F0C230F}" destId="{7E72F383-C2E4-404E-8143-795A8AA99682}" srcOrd="0" destOrd="0" presId="urn:microsoft.com/office/officeart/2005/8/layout/default"/>
    <dgm:cxn modelId="{94121A5D-12BA-4358-8778-E7A4D52806F7}" srcId="{83B8AF7F-3AFD-413D-B765-1020EAFB436F}" destId="{AB1AAEC0-C4AB-4A40-97BA-19CF0F0C230F}" srcOrd="0" destOrd="0" parTransId="{2EA9E340-C1B1-44CE-91C7-DDC1ED04D518}" sibTransId="{6B8B7202-4823-44A4-85B8-C34ACF39ADB2}"/>
    <dgm:cxn modelId="{8A63EE60-B835-644F-8BFC-82E4DB24D5A9}" srcId="{E5D47A48-40B1-4C39-B80F-FE0388FFE1CB}" destId="{FA21323F-B000-8A45-8864-3B9409A0A31F}" srcOrd="0" destOrd="0" parTransId="{BB2D38B1-639E-7E45-98A4-933899ACEAA8}" sibTransId="{1675F5B0-22F8-9F4D-A8AF-46938188CAD3}"/>
    <dgm:cxn modelId="{80436244-0A9A-4BD2-9244-61CC75BE544E}" type="presOf" srcId="{6D9203B2-74BF-4BFF-A93A-7891C8BCFBB5}" destId="{9FD6D1AF-1AAC-4251-834F-CE65A921549E}" srcOrd="0" destOrd="2" presId="urn:microsoft.com/office/officeart/2005/8/layout/default"/>
    <dgm:cxn modelId="{E827A26C-B735-49D0-B891-1127A63ACE11}" srcId="{AB1AAEC0-C4AB-4A40-97BA-19CF0F0C230F}" destId="{F3446445-B149-4B38-AAB2-6E0239997924}" srcOrd="0" destOrd="0" parTransId="{E5678956-47A7-4550-B5D6-8511F4D7CCD0}" sibTransId="{8F7A9BC7-04FC-4FB5-8812-0674AD4ABB35}"/>
    <dgm:cxn modelId="{A8076655-E06F-9C47-A616-EA38B998BD6A}" type="presOf" srcId="{83B8AF7F-3AFD-413D-B765-1020EAFB436F}" destId="{7DFB4842-BCC9-BD43-8A58-8182093110F5}" srcOrd="0" destOrd="0" presId="urn:microsoft.com/office/officeart/2005/8/layout/default"/>
    <dgm:cxn modelId="{768A2956-A364-49CD-A79E-C13F94C64B87}" type="presOf" srcId="{65F306E5-AF52-43DB-9B5F-963E0DD5D191}" destId="{FC04F2CF-C396-6E43-8A50-BFF8E6CFE6F6}" srcOrd="0" destOrd="0" presId="urn:microsoft.com/office/officeart/2005/8/layout/default"/>
    <dgm:cxn modelId="{DC038881-B297-40F2-8FBC-FCE8BC2325DC}" srcId="{6924A918-454E-4465-B82B-AA9BE728F397}" destId="{5EAD9232-505A-4471-83D5-F8305CDCB1D1}" srcOrd="0" destOrd="0" parTransId="{79DB98CB-DDED-403D-BBCB-4302B90B0890}" sibTransId="{D347FBDD-8E8C-4365-A5F4-D15F7372E0A8}"/>
    <dgm:cxn modelId="{C5302788-61F5-41BF-8BCF-C1AF71D7DF6E}" srcId="{6924A918-454E-4465-B82B-AA9BE728F397}" destId="{8CAE6E76-536B-40F6-AB4F-61F46C924FBC}" srcOrd="2" destOrd="0" parTransId="{07A12EBA-A5AD-4D3D-8639-0FBE056DDB41}" sibTransId="{068EFB77-7AF1-447F-88A4-65671FB73CE8}"/>
    <dgm:cxn modelId="{E015C596-6452-4E44-9CA2-228570F98C99}" type="presOf" srcId="{E5D47A48-40B1-4C39-B80F-FE0388FFE1CB}" destId="{E66BEDC5-2491-CC44-9E56-90DF1B917331}" srcOrd="0" destOrd="0" presId="urn:microsoft.com/office/officeart/2005/8/layout/default"/>
    <dgm:cxn modelId="{2470789B-C064-47A2-9E3A-723494AC3E7A}" srcId="{83B8AF7F-3AFD-413D-B765-1020EAFB436F}" destId="{6924A918-454E-4465-B82B-AA9BE728F397}" srcOrd="5" destOrd="0" parTransId="{BF45D41D-8E80-429C-8FE5-4C8F2C731267}" sibTransId="{455A4137-CACD-4F4F-9E9F-D74438892735}"/>
    <dgm:cxn modelId="{684D529F-65D0-4092-9D3D-6389174744E5}" type="presOf" srcId="{8D7CF266-E526-B046-A74C-B74609872151}" destId="{FC04F2CF-C396-6E43-8A50-BFF8E6CFE6F6}" srcOrd="0" destOrd="2" presId="urn:microsoft.com/office/officeart/2005/8/layout/default"/>
    <dgm:cxn modelId="{379DF1A0-9744-4D28-9EC0-0D125128B812}" type="presOf" srcId="{FA21323F-B000-8A45-8864-3B9409A0A31F}" destId="{E66BEDC5-2491-CC44-9E56-90DF1B917331}" srcOrd="0" destOrd="1" presId="urn:microsoft.com/office/officeart/2005/8/layout/default"/>
    <dgm:cxn modelId="{6565FDA0-945C-417E-AFDD-8B34F75BCA4E}" srcId="{6924A918-454E-4465-B82B-AA9BE728F397}" destId="{6D9203B2-74BF-4BFF-A93A-7891C8BCFBB5}" srcOrd="1" destOrd="0" parTransId="{20283FD3-F93D-4EBE-9623-FCCB96E6C124}" sibTransId="{B967D736-48A3-4E5F-9C8D-CCEB225D29E1}"/>
    <dgm:cxn modelId="{E04910A5-E3F2-4448-9777-F064F4DD8D64}" srcId="{65F306E5-AF52-43DB-9B5F-963E0DD5D191}" destId="{8D7CF266-E526-B046-A74C-B74609872151}" srcOrd="1" destOrd="0" parTransId="{D56313C8-6B6B-8640-8490-7E5518CC1496}" sibTransId="{D5468C69-8BB3-B243-89B4-376842B24654}"/>
    <dgm:cxn modelId="{2B6EDFA9-082F-45E8-A33A-A0C14D15B555}" type="presOf" srcId="{44887F8B-3769-4B35-865A-ECE812C0F78D}" destId="{AE122B50-11F7-E74D-B62B-DE9186C0AFFC}" srcOrd="0" destOrd="2" presId="urn:microsoft.com/office/officeart/2005/8/layout/default"/>
    <dgm:cxn modelId="{160CF4A9-72ED-46C5-9E47-DC11D9633148}" type="presOf" srcId="{C4A97EBC-CD9E-4C48-AC86-EEBAA6A83B05}" destId="{7C966805-6DB4-F048-8183-EC985EB8B70F}" srcOrd="0" destOrd="3" presId="urn:microsoft.com/office/officeart/2005/8/layout/default"/>
    <dgm:cxn modelId="{D42333BA-30E0-3140-95BE-526661F26CCA}" srcId="{AB1AAEC0-C4AB-4A40-97BA-19CF0F0C230F}" destId="{0CD2A48B-7DB7-4C4C-9E63-6942AA0C9DF3}" srcOrd="1" destOrd="0" parTransId="{EA521517-DAF1-1449-A6DC-0899C03530CB}" sibTransId="{C6C01777-EDED-DB40-A169-0BC269B48451}"/>
    <dgm:cxn modelId="{12D1E7BA-AC86-476A-904E-05746A4AE0E0}" srcId="{AB1AAEC0-C4AB-4A40-97BA-19CF0F0C230F}" destId="{91448F2A-564F-4DA0-AF6F-5CCDDE0AD958}" srcOrd="2" destOrd="0" parTransId="{B9F646D1-DEED-4232-A234-831BBB4F4318}" sibTransId="{3C5F0AB7-CFB0-4453-9FC4-5B607C4D8536}"/>
    <dgm:cxn modelId="{A3C538BF-AC86-4A88-8B8F-15675419BF7B}" type="presOf" srcId="{8CAE6E76-536B-40F6-AB4F-61F46C924FBC}" destId="{9FD6D1AF-1AAC-4251-834F-CE65A921549E}" srcOrd="0" destOrd="3" presId="urn:microsoft.com/office/officeart/2005/8/layout/default"/>
    <dgm:cxn modelId="{B84DC0D3-5836-42F1-A49D-CF2FEE0336E0}" srcId="{2E529F31-6452-4439-9538-73B499E28AFD}" destId="{9C85FE2D-2EFE-4ABF-A9F8-02124AF929E0}" srcOrd="1" destOrd="0" parTransId="{E7AEB0C1-632A-42F8-8AE4-5C7463E72741}" sibTransId="{004972B5-54F5-4F54-87B1-FCCA7134B817}"/>
    <dgm:cxn modelId="{2A43C9D7-021C-4388-9AB9-FE2D700C73E7}" type="presOf" srcId="{F3446445-B149-4B38-AAB2-6E0239997924}" destId="{7E72F383-C2E4-404E-8143-795A8AA99682}" srcOrd="0" destOrd="1" presId="urn:microsoft.com/office/officeart/2005/8/layout/default"/>
    <dgm:cxn modelId="{F43022E6-A3CE-47B9-B4D1-01791087F678}" type="presOf" srcId="{DE775D69-4430-4BC7-9B89-A9B6FCD7CE18}" destId="{AE122B50-11F7-E74D-B62B-DE9186C0AFFC}" srcOrd="0" destOrd="1" presId="urn:microsoft.com/office/officeart/2005/8/layout/default"/>
    <dgm:cxn modelId="{DA6FD9E6-9B5F-4401-BF5D-009EF7180E38}" type="presOf" srcId="{91448F2A-564F-4DA0-AF6F-5CCDDE0AD958}" destId="{7E72F383-C2E4-404E-8143-795A8AA99682}" srcOrd="0" destOrd="3" presId="urn:microsoft.com/office/officeart/2005/8/layout/default"/>
    <dgm:cxn modelId="{C361A2E8-211F-49B1-84F0-263D035E04D4}" srcId="{29CDEEE1-834C-4621-BC52-084A9024F31A}" destId="{DE775D69-4430-4BC7-9B89-A9B6FCD7CE18}" srcOrd="0" destOrd="0" parTransId="{E575B828-F325-49FD-A947-856FC5B8B486}" sibTransId="{D8F66503-5CBF-4B5A-9F05-9FA906FB8E8B}"/>
    <dgm:cxn modelId="{189EAFE8-3D38-4D89-8B79-3EDE2CA5BEC1}" srcId="{83B8AF7F-3AFD-413D-B765-1020EAFB436F}" destId="{E5D47A48-40B1-4C39-B80F-FE0388FFE1CB}" srcOrd="1" destOrd="0" parTransId="{8D3F5DBC-3509-4DFC-A288-DFA0FF34C605}" sibTransId="{7CC27116-6EC8-43E5-8149-A51B30EE32EB}"/>
    <dgm:cxn modelId="{7A3F83EE-763F-2547-8C5A-6820571A7F38}" srcId="{2E529F31-6452-4439-9538-73B499E28AFD}" destId="{C4A97EBC-CD9E-4C48-AC86-EEBAA6A83B05}" srcOrd="2" destOrd="0" parTransId="{B8BAADDB-FD77-5F4A-9791-BA655228E206}" sibTransId="{CDF50A23-1F64-FB48-A1A7-60D2C9C4B622}"/>
    <dgm:cxn modelId="{C4B772F0-0DFA-524D-812C-95FE34B5DA91}" srcId="{65F306E5-AF52-43DB-9B5F-963E0DD5D191}" destId="{E615F91A-CDFE-D345-946E-6947F6EDF5D1}" srcOrd="0" destOrd="0" parTransId="{D8014264-EA3E-7442-AA04-E664DCB6C171}" sibTransId="{F640EC0C-7378-164A-8C32-69C23404B806}"/>
    <dgm:cxn modelId="{4AD90AF9-668D-421B-A2C2-0F829DE3396D}" type="presOf" srcId="{0CD2A48B-7DB7-4C4C-9E63-6942AA0C9DF3}" destId="{7E72F383-C2E4-404E-8143-795A8AA99682}" srcOrd="0" destOrd="2" presId="urn:microsoft.com/office/officeart/2005/8/layout/default"/>
    <dgm:cxn modelId="{B818D1F9-4386-400D-8EB5-C528E0B51E87}" type="presOf" srcId="{6924A918-454E-4465-B82B-AA9BE728F397}" destId="{9FD6D1AF-1AAC-4251-834F-CE65A921549E}" srcOrd="0" destOrd="0" presId="urn:microsoft.com/office/officeart/2005/8/layout/default"/>
    <dgm:cxn modelId="{F51082FC-32DE-4C9D-B5F8-EA6B0093F8AD}" type="presOf" srcId="{E615F91A-CDFE-D345-946E-6947F6EDF5D1}" destId="{FC04F2CF-C396-6E43-8A50-BFF8E6CFE6F6}" srcOrd="0" destOrd="1" presId="urn:microsoft.com/office/officeart/2005/8/layout/default"/>
    <dgm:cxn modelId="{F022D133-BCC2-48CA-95B4-934B4C8DC379}" type="presParOf" srcId="{7DFB4842-BCC9-BD43-8A58-8182093110F5}" destId="{7E72F383-C2E4-404E-8143-795A8AA99682}" srcOrd="0" destOrd="0" presId="urn:microsoft.com/office/officeart/2005/8/layout/default"/>
    <dgm:cxn modelId="{979C2BF8-1430-437D-8E95-CB5F495EA5E2}" type="presParOf" srcId="{7DFB4842-BCC9-BD43-8A58-8182093110F5}" destId="{8E5FD55F-8E0E-2E44-BC49-D3605D93A966}" srcOrd="1" destOrd="0" presId="urn:microsoft.com/office/officeart/2005/8/layout/default"/>
    <dgm:cxn modelId="{A5BBC34D-F8F0-4F70-B883-87A91DA65928}" type="presParOf" srcId="{7DFB4842-BCC9-BD43-8A58-8182093110F5}" destId="{E66BEDC5-2491-CC44-9E56-90DF1B917331}" srcOrd="2" destOrd="0" presId="urn:microsoft.com/office/officeart/2005/8/layout/default"/>
    <dgm:cxn modelId="{49C6B8D9-57FB-4B6C-B75F-7D662B2A789B}" type="presParOf" srcId="{7DFB4842-BCC9-BD43-8A58-8182093110F5}" destId="{47A15597-BF2C-3344-85E2-32FE7CD25915}" srcOrd="3" destOrd="0" presId="urn:microsoft.com/office/officeart/2005/8/layout/default"/>
    <dgm:cxn modelId="{78AB2F50-7FF3-459A-B2A2-C51C53564D3B}" type="presParOf" srcId="{7DFB4842-BCC9-BD43-8A58-8182093110F5}" destId="{7C966805-6DB4-F048-8183-EC985EB8B70F}" srcOrd="4" destOrd="0" presId="urn:microsoft.com/office/officeart/2005/8/layout/default"/>
    <dgm:cxn modelId="{460A3D53-21BB-49FF-B16F-E84A8A4BE694}" type="presParOf" srcId="{7DFB4842-BCC9-BD43-8A58-8182093110F5}" destId="{D8D2C50C-5516-A64D-B688-A705DC83E614}" srcOrd="5" destOrd="0" presId="urn:microsoft.com/office/officeart/2005/8/layout/default"/>
    <dgm:cxn modelId="{0FC00CC8-7F88-4338-8FCF-9A8E8FDE3D32}" type="presParOf" srcId="{7DFB4842-BCC9-BD43-8A58-8182093110F5}" destId="{FC04F2CF-C396-6E43-8A50-BFF8E6CFE6F6}" srcOrd="6" destOrd="0" presId="urn:microsoft.com/office/officeart/2005/8/layout/default"/>
    <dgm:cxn modelId="{63436ADC-AB29-4A88-B179-777B001225ED}" type="presParOf" srcId="{7DFB4842-BCC9-BD43-8A58-8182093110F5}" destId="{52B0C3C3-26AE-3147-84F5-0EB8E03E6472}" srcOrd="7" destOrd="0" presId="urn:microsoft.com/office/officeart/2005/8/layout/default"/>
    <dgm:cxn modelId="{93EBF94B-B4BE-48A6-9C13-CE6C0480CE91}" type="presParOf" srcId="{7DFB4842-BCC9-BD43-8A58-8182093110F5}" destId="{AE122B50-11F7-E74D-B62B-DE9186C0AFFC}" srcOrd="8" destOrd="0" presId="urn:microsoft.com/office/officeart/2005/8/layout/default"/>
    <dgm:cxn modelId="{CF2F6661-5F2F-4D0C-95E5-707A3A99F747}" type="presParOf" srcId="{7DFB4842-BCC9-BD43-8A58-8182093110F5}" destId="{C64281BB-2AE2-4D53-9DD6-099D0CF935AE}" srcOrd="9" destOrd="0" presId="urn:microsoft.com/office/officeart/2005/8/layout/default"/>
    <dgm:cxn modelId="{DE9ADED9-3CFA-4053-AD6A-53F88A105B78}" type="presParOf" srcId="{7DFB4842-BCC9-BD43-8A58-8182093110F5}" destId="{9FD6D1AF-1AAC-4251-834F-CE65A921549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43A829-367A-4D93-87EB-2777752BB32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6E68BB-0DC5-444D-8EF7-1C47B083B8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Database Queries</a:t>
          </a:r>
        </a:p>
      </dgm:t>
    </dgm:pt>
    <dgm:pt modelId="{696DC075-5DDA-4365-8854-E9BA60ACBDD7}" type="parTrans" cxnId="{536BEAEB-E079-4E5F-9BCF-A320ED9F9ED4}">
      <dgm:prSet/>
      <dgm:spPr/>
      <dgm:t>
        <a:bodyPr/>
        <a:lstStyle/>
        <a:p>
          <a:endParaRPr lang="en-US"/>
        </a:p>
      </dgm:t>
    </dgm:pt>
    <dgm:pt modelId="{56728629-6897-4A87-8F41-A027C0965936}" type="sibTrans" cxnId="{536BEAEB-E079-4E5F-9BCF-A320ED9F9ED4}">
      <dgm:prSet/>
      <dgm:spPr/>
      <dgm:t>
        <a:bodyPr/>
        <a:lstStyle/>
        <a:p>
          <a:endParaRPr lang="en-US"/>
        </a:p>
      </dgm:t>
    </dgm:pt>
    <dgm:pt modelId="{A0DB6397-809B-44E4-889B-E93F6CB8DF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REST API</a:t>
          </a:r>
        </a:p>
      </dgm:t>
    </dgm:pt>
    <dgm:pt modelId="{704A1533-DB3F-4D10-B9A1-7C90E6806D51}" type="parTrans" cxnId="{A0B12976-7E93-4806-BC2C-87C22B621041}">
      <dgm:prSet/>
      <dgm:spPr/>
      <dgm:t>
        <a:bodyPr/>
        <a:lstStyle/>
        <a:p>
          <a:endParaRPr lang="en-US"/>
        </a:p>
      </dgm:t>
    </dgm:pt>
    <dgm:pt modelId="{212BF0A7-A4FC-44B6-9F4C-07C850284FE9}" type="sibTrans" cxnId="{A0B12976-7E93-4806-BC2C-87C22B621041}">
      <dgm:prSet/>
      <dgm:spPr/>
      <dgm:t>
        <a:bodyPr/>
        <a:lstStyle/>
        <a:p>
          <a:endParaRPr lang="en-US"/>
        </a:p>
      </dgm:t>
    </dgm:pt>
    <dgm:pt modelId="{1B55758C-D43D-4852-BDDE-18F0D570BA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CSV</a:t>
          </a:r>
        </a:p>
      </dgm:t>
    </dgm:pt>
    <dgm:pt modelId="{E7D043CC-CD5A-4391-BFA8-7C88CA9DFAA0}" type="parTrans" cxnId="{C77B5899-E31C-402D-BAE0-778CF00D5DD8}">
      <dgm:prSet/>
      <dgm:spPr/>
      <dgm:t>
        <a:bodyPr/>
        <a:lstStyle/>
        <a:p>
          <a:endParaRPr lang="en-US"/>
        </a:p>
      </dgm:t>
    </dgm:pt>
    <dgm:pt modelId="{80360C75-5390-4956-AC2D-FADF6BEE84E6}" type="sibTrans" cxnId="{C77B5899-E31C-402D-BAE0-778CF00D5DD8}">
      <dgm:prSet/>
      <dgm:spPr/>
      <dgm:t>
        <a:bodyPr/>
        <a:lstStyle/>
        <a:p>
          <a:endParaRPr lang="en-US"/>
        </a:p>
      </dgm:t>
    </dgm:pt>
    <dgm:pt modelId="{1CCBC72D-DC0B-42EC-8AD5-4C9202B6FA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Web Scraping</a:t>
          </a:r>
        </a:p>
      </dgm:t>
    </dgm:pt>
    <dgm:pt modelId="{B300B16A-08B7-448D-AD11-F7E1CF9074E4}" type="parTrans" cxnId="{01F300FA-053E-46BD-87C4-0365B2A93242}">
      <dgm:prSet/>
      <dgm:spPr/>
      <dgm:t>
        <a:bodyPr/>
        <a:lstStyle/>
        <a:p>
          <a:endParaRPr lang="en-US"/>
        </a:p>
      </dgm:t>
    </dgm:pt>
    <dgm:pt modelId="{FCD4D0A6-5A66-4D54-9D62-C58B2EE49F6F}" type="sibTrans" cxnId="{01F300FA-053E-46BD-87C4-0365B2A93242}">
      <dgm:prSet/>
      <dgm:spPr/>
      <dgm:t>
        <a:bodyPr/>
        <a:lstStyle/>
        <a:p>
          <a:endParaRPr lang="en-US"/>
        </a:p>
      </dgm:t>
    </dgm:pt>
    <dgm:pt modelId="{EA1B86F4-F953-4A55-AC59-686816673132}" type="pres">
      <dgm:prSet presAssocID="{F643A829-367A-4D93-87EB-2777752BB32A}" presName="root" presStyleCnt="0">
        <dgm:presLayoutVars>
          <dgm:dir/>
          <dgm:resizeHandles val="exact"/>
        </dgm:presLayoutVars>
      </dgm:prSet>
      <dgm:spPr/>
    </dgm:pt>
    <dgm:pt modelId="{3A941077-4AC8-44DD-A98D-2CD774832F9D}" type="pres">
      <dgm:prSet presAssocID="{CB6E68BB-0DC5-444D-8EF7-1C47B083B80A}" presName="compNode" presStyleCnt="0"/>
      <dgm:spPr/>
    </dgm:pt>
    <dgm:pt modelId="{84CC70C9-7860-4F72-AEB4-5485C4708E6D}" type="pres">
      <dgm:prSet presAssocID="{CB6E68BB-0DC5-444D-8EF7-1C47B083B80A}" presName="bgRect" presStyleLbl="bgShp" presStyleIdx="0" presStyleCnt="4"/>
      <dgm:spPr/>
    </dgm:pt>
    <dgm:pt modelId="{56487E96-DBCE-4D3E-B8DA-C2D7E5AE04A0}" type="pres">
      <dgm:prSet presAssocID="{CB6E68BB-0DC5-444D-8EF7-1C47B083B80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93276D2-8B97-4819-9306-8A7D3EA4ED4F}" type="pres">
      <dgm:prSet presAssocID="{CB6E68BB-0DC5-444D-8EF7-1C47B083B80A}" presName="spaceRect" presStyleCnt="0"/>
      <dgm:spPr/>
    </dgm:pt>
    <dgm:pt modelId="{F63841ED-9DDA-49B5-B2F4-207D21262E39}" type="pres">
      <dgm:prSet presAssocID="{CB6E68BB-0DC5-444D-8EF7-1C47B083B80A}" presName="parTx" presStyleLbl="revTx" presStyleIdx="0" presStyleCnt="4">
        <dgm:presLayoutVars>
          <dgm:chMax val="0"/>
          <dgm:chPref val="0"/>
        </dgm:presLayoutVars>
      </dgm:prSet>
      <dgm:spPr/>
    </dgm:pt>
    <dgm:pt modelId="{5D28E182-01D0-4555-9431-698C47B1F828}" type="pres">
      <dgm:prSet presAssocID="{56728629-6897-4A87-8F41-A027C0965936}" presName="sibTrans" presStyleCnt="0"/>
      <dgm:spPr/>
    </dgm:pt>
    <dgm:pt modelId="{49920FFE-4401-4E91-828C-ACAE58CE5E89}" type="pres">
      <dgm:prSet presAssocID="{A0DB6397-809B-44E4-889B-E93F6CB8DF44}" presName="compNode" presStyleCnt="0"/>
      <dgm:spPr/>
    </dgm:pt>
    <dgm:pt modelId="{CDB64231-A0BD-470D-9A63-DBC5E483B9A6}" type="pres">
      <dgm:prSet presAssocID="{A0DB6397-809B-44E4-889B-E93F6CB8DF44}" presName="bgRect" presStyleLbl="bgShp" presStyleIdx="1" presStyleCnt="4"/>
      <dgm:spPr/>
    </dgm:pt>
    <dgm:pt modelId="{025054DB-F0B3-4589-A6CC-1B58EFEA7FF5}" type="pres">
      <dgm:prSet presAssocID="{A0DB6397-809B-44E4-889B-E93F6CB8DF4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key with solid fill"/>
        </a:ext>
      </dgm:extLst>
    </dgm:pt>
    <dgm:pt modelId="{C6F2FD29-1A26-4F28-984D-DE5DC779893F}" type="pres">
      <dgm:prSet presAssocID="{A0DB6397-809B-44E4-889B-E93F6CB8DF44}" presName="spaceRect" presStyleCnt="0"/>
      <dgm:spPr/>
    </dgm:pt>
    <dgm:pt modelId="{FE11B92F-E1DF-40DF-9576-89AA17DCB422}" type="pres">
      <dgm:prSet presAssocID="{A0DB6397-809B-44E4-889B-E93F6CB8DF44}" presName="parTx" presStyleLbl="revTx" presStyleIdx="1" presStyleCnt="4">
        <dgm:presLayoutVars>
          <dgm:chMax val="0"/>
          <dgm:chPref val="0"/>
        </dgm:presLayoutVars>
      </dgm:prSet>
      <dgm:spPr/>
    </dgm:pt>
    <dgm:pt modelId="{831C7F5E-662F-4C8A-B2C9-7B524DC4406A}" type="pres">
      <dgm:prSet presAssocID="{212BF0A7-A4FC-44B6-9F4C-07C850284FE9}" presName="sibTrans" presStyleCnt="0"/>
      <dgm:spPr/>
    </dgm:pt>
    <dgm:pt modelId="{DD6967B4-EDE7-4307-8E31-9D6BDE9A0200}" type="pres">
      <dgm:prSet presAssocID="{1B55758C-D43D-4852-BDDE-18F0D570BA18}" presName="compNode" presStyleCnt="0"/>
      <dgm:spPr/>
    </dgm:pt>
    <dgm:pt modelId="{7D447238-04BC-43F4-9F45-BA491EE64FC2}" type="pres">
      <dgm:prSet presAssocID="{1B55758C-D43D-4852-BDDE-18F0D570BA18}" presName="bgRect" presStyleLbl="bgShp" presStyleIdx="2" presStyleCnt="4"/>
      <dgm:spPr/>
    </dgm:pt>
    <dgm:pt modelId="{1AC8093E-B1CF-4DE7-9814-70998585B49A}" type="pres">
      <dgm:prSet presAssocID="{1B55758C-D43D-4852-BDDE-18F0D570BA1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outline"/>
        </a:ext>
      </dgm:extLst>
    </dgm:pt>
    <dgm:pt modelId="{2C815EF9-6AA5-4117-9CC8-E2BBC165037A}" type="pres">
      <dgm:prSet presAssocID="{1B55758C-D43D-4852-BDDE-18F0D570BA18}" presName="spaceRect" presStyleCnt="0"/>
      <dgm:spPr/>
    </dgm:pt>
    <dgm:pt modelId="{44D2EB18-F6DA-4829-B52B-9F4A60E2057E}" type="pres">
      <dgm:prSet presAssocID="{1B55758C-D43D-4852-BDDE-18F0D570BA18}" presName="parTx" presStyleLbl="revTx" presStyleIdx="2" presStyleCnt="4">
        <dgm:presLayoutVars>
          <dgm:chMax val="0"/>
          <dgm:chPref val="0"/>
        </dgm:presLayoutVars>
      </dgm:prSet>
      <dgm:spPr/>
    </dgm:pt>
    <dgm:pt modelId="{043B2384-C136-4445-86D8-7C6592571535}" type="pres">
      <dgm:prSet presAssocID="{80360C75-5390-4956-AC2D-FADF6BEE84E6}" presName="sibTrans" presStyleCnt="0"/>
      <dgm:spPr/>
    </dgm:pt>
    <dgm:pt modelId="{07B26EE0-B7A5-49D9-96CC-4EC5E0FA5757}" type="pres">
      <dgm:prSet presAssocID="{1CCBC72D-DC0B-42EC-8AD5-4C9202B6FADC}" presName="compNode" presStyleCnt="0"/>
      <dgm:spPr/>
    </dgm:pt>
    <dgm:pt modelId="{D9A90720-FCC3-41A5-9807-AD54464EACA0}" type="pres">
      <dgm:prSet presAssocID="{1CCBC72D-DC0B-42EC-8AD5-4C9202B6FADC}" presName="bgRect" presStyleLbl="bgShp" presStyleIdx="3" presStyleCnt="4"/>
      <dgm:spPr/>
    </dgm:pt>
    <dgm:pt modelId="{D1ACFDF0-19FD-41A6-A54F-012CC35D0656}" type="pres">
      <dgm:prSet presAssocID="{1CCBC72D-DC0B-42EC-8AD5-4C9202B6FA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ider web with solid fill"/>
        </a:ext>
      </dgm:extLst>
    </dgm:pt>
    <dgm:pt modelId="{6287F186-7BB8-4727-B5FC-DBD5E2141096}" type="pres">
      <dgm:prSet presAssocID="{1CCBC72D-DC0B-42EC-8AD5-4C9202B6FADC}" presName="spaceRect" presStyleCnt="0"/>
      <dgm:spPr/>
    </dgm:pt>
    <dgm:pt modelId="{5F9F8129-C7CD-4D8E-AB70-54BE5229B9C5}" type="pres">
      <dgm:prSet presAssocID="{1CCBC72D-DC0B-42EC-8AD5-4C9202B6FAD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E8A7E31-8225-4932-8C18-4622CBC21042}" type="presOf" srcId="{1B55758C-D43D-4852-BDDE-18F0D570BA18}" destId="{44D2EB18-F6DA-4829-B52B-9F4A60E2057E}" srcOrd="0" destOrd="0" presId="urn:microsoft.com/office/officeart/2018/2/layout/IconVerticalSolidList"/>
    <dgm:cxn modelId="{79FFD452-8B3E-40D9-8677-9930A11DD345}" type="presOf" srcId="{F643A829-367A-4D93-87EB-2777752BB32A}" destId="{EA1B86F4-F953-4A55-AC59-686816673132}" srcOrd="0" destOrd="0" presId="urn:microsoft.com/office/officeart/2018/2/layout/IconVerticalSolidList"/>
    <dgm:cxn modelId="{A0B12976-7E93-4806-BC2C-87C22B621041}" srcId="{F643A829-367A-4D93-87EB-2777752BB32A}" destId="{A0DB6397-809B-44E4-889B-E93F6CB8DF44}" srcOrd="1" destOrd="0" parTransId="{704A1533-DB3F-4D10-B9A1-7C90E6806D51}" sibTransId="{212BF0A7-A4FC-44B6-9F4C-07C850284FE9}"/>
    <dgm:cxn modelId="{C77B5899-E31C-402D-BAE0-778CF00D5DD8}" srcId="{F643A829-367A-4D93-87EB-2777752BB32A}" destId="{1B55758C-D43D-4852-BDDE-18F0D570BA18}" srcOrd="2" destOrd="0" parTransId="{E7D043CC-CD5A-4391-BFA8-7C88CA9DFAA0}" sibTransId="{80360C75-5390-4956-AC2D-FADF6BEE84E6}"/>
    <dgm:cxn modelId="{2EA0119E-29FE-4693-A83A-57C209E5084D}" type="presOf" srcId="{CB6E68BB-0DC5-444D-8EF7-1C47B083B80A}" destId="{F63841ED-9DDA-49B5-B2F4-207D21262E39}" srcOrd="0" destOrd="0" presId="urn:microsoft.com/office/officeart/2018/2/layout/IconVerticalSolidList"/>
    <dgm:cxn modelId="{533E08C5-6EFD-4E67-AE24-02615C17A339}" type="presOf" srcId="{A0DB6397-809B-44E4-889B-E93F6CB8DF44}" destId="{FE11B92F-E1DF-40DF-9576-89AA17DCB422}" srcOrd="0" destOrd="0" presId="urn:microsoft.com/office/officeart/2018/2/layout/IconVerticalSolidList"/>
    <dgm:cxn modelId="{C8067AE2-6518-4762-BD0E-F921157D61D6}" type="presOf" srcId="{1CCBC72D-DC0B-42EC-8AD5-4C9202B6FADC}" destId="{5F9F8129-C7CD-4D8E-AB70-54BE5229B9C5}" srcOrd="0" destOrd="0" presId="urn:microsoft.com/office/officeart/2018/2/layout/IconVerticalSolidList"/>
    <dgm:cxn modelId="{536BEAEB-E079-4E5F-9BCF-A320ED9F9ED4}" srcId="{F643A829-367A-4D93-87EB-2777752BB32A}" destId="{CB6E68BB-0DC5-444D-8EF7-1C47B083B80A}" srcOrd="0" destOrd="0" parTransId="{696DC075-5DDA-4365-8854-E9BA60ACBDD7}" sibTransId="{56728629-6897-4A87-8F41-A027C0965936}"/>
    <dgm:cxn modelId="{01F300FA-053E-46BD-87C4-0365B2A93242}" srcId="{F643A829-367A-4D93-87EB-2777752BB32A}" destId="{1CCBC72D-DC0B-42EC-8AD5-4C9202B6FADC}" srcOrd="3" destOrd="0" parTransId="{B300B16A-08B7-448D-AD11-F7E1CF9074E4}" sibTransId="{FCD4D0A6-5A66-4D54-9D62-C58B2EE49F6F}"/>
    <dgm:cxn modelId="{9A1AEDEE-377D-4344-8139-D2EFFF2ACEE4}" type="presParOf" srcId="{EA1B86F4-F953-4A55-AC59-686816673132}" destId="{3A941077-4AC8-44DD-A98D-2CD774832F9D}" srcOrd="0" destOrd="0" presId="urn:microsoft.com/office/officeart/2018/2/layout/IconVerticalSolidList"/>
    <dgm:cxn modelId="{B87B51FD-9571-4A75-A4D1-43EE74B04575}" type="presParOf" srcId="{3A941077-4AC8-44DD-A98D-2CD774832F9D}" destId="{84CC70C9-7860-4F72-AEB4-5485C4708E6D}" srcOrd="0" destOrd="0" presId="urn:microsoft.com/office/officeart/2018/2/layout/IconVerticalSolidList"/>
    <dgm:cxn modelId="{8E7BE3CC-8000-4E74-845C-ED8C727D418B}" type="presParOf" srcId="{3A941077-4AC8-44DD-A98D-2CD774832F9D}" destId="{56487E96-DBCE-4D3E-B8DA-C2D7E5AE04A0}" srcOrd="1" destOrd="0" presId="urn:microsoft.com/office/officeart/2018/2/layout/IconVerticalSolidList"/>
    <dgm:cxn modelId="{68655F9D-4C1F-43DB-BADC-80636081B6BB}" type="presParOf" srcId="{3A941077-4AC8-44DD-A98D-2CD774832F9D}" destId="{493276D2-8B97-4819-9306-8A7D3EA4ED4F}" srcOrd="2" destOrd="0" presId="urn:microsoft.com/office/officeart/2018/2/layout/IconVerticalSolidList"/>
    <dgm:cxn modelId="{EE288F49-FD8F-47DF-AA6D-C5254DA78F47}" type="presParOf" srcId="{3A941077-4AC8-44DD-A98D-2CD774832F9D}" destId="{F63841ED-9DDA-49B5-B2F4-207D21262E39}" srcOrd="3" destOrd="0" presId="urn:microsoft.com/office/officeart/2018/2/layout/IconVerticalSolidList"/>
    <dgm:cxn modelId="{69D2FE13-AE33-4E22-9A6C-317EDE0EF34C}" type="presParOf" srcId="{EA1B86F4-F953-4A55-AC59-686816673132}" destId="{5D28E182-01D0-4555-9431-698C47B1F828}" srcOrd="1" destOrd="0" presId="urn:microsoft.com/office/officeart/2018/2/layout/IconVerticalSolidList"/>
    <dgm:cxn modelId="{EE02B0D8-3849-4D1F-AE83-1DDA56C93231}" type="presParOf" srcId="{EA1B86F4-F953-4A55-AC59-686816673132}" destId="{49920FFE-4401-4E91-828C-ACAE58CE5E89}" srcOrd="2" destOrd="0" presId="urn:microsoft.com/office/officeart/2018/2/layout/IconVerticalSolidList"/>
    <dgm:cxn modelId="{946D564C-C6F9-455E-826E-8879AF55EFD3}" type="presParOf" srcId="{49920FFE-4401-4E91-828C-ACAE58CE5E89}" destId="{CDB64231-A0BD-470D-9A63-DBC5E483B9A6}" srcOrd="0" destOrd="0" presId="urn:microsoft.com/office/officeart/2018/2/layout/IconVerticalSolidList"/>
    <dgm:cxn modelId="{5CDBC5A6-A6E0-4EFA-BF08-E54EF9139984}" type="presParOf" srcId="{49920FFE-4401-4E91-828C-ACAE58CE5E89}" destId="{025054DB-F0B3-4589-A6CC-1B58EFEA7FF5}" srcOrd="1" destOrd="0" presId="urn:microsoft.com/office/officeart/2018/2/layout/IconVerticalSolidList"/>
    <dgm:cxn modelId="{FE4FFFF4-CCB7-47A0-BBC8-6C6EBCAC81E6}" type="presParOf" srcId="{49920FFE-4401-4E91-828C-ACAE58CE5E89}" destId="{C6F2FD29-1A26-4F28-984D-DE5DC779893F}" srcOrd="2" destOrd="0" presId="urn:microsoft.com/office/officeart/2018/2/layout/IconVerticalSolidList"/>
    <dgm:cxn modelId="{FED4EB1F-13F8-4ACD-83C9-ED64E67EE559}" type="presParOf" srcId="{49920FFE-4401-4E91-828C-ACAE58CE5E89}" destId="{FE11B92F-E1DF-40DF-9576-89AA17DCB422}" srcOrd="3" destOrd="0" presId="urn:microsoft.com/office/officeart/2018/2/layout/IconVerticalSolidList"/>
    <dgm:cxn modelId="{231E4D4F-1207-4569-98CA-A9ADB6070697}" type="presParOf" srcId="{EA1B86F4-F953-4A55-AC59-686816673132}" destId="{831C7F5E-662F-4C8A-B2C9-7B524DC4406A}" srcOrd="3" destOrd="0" presId="urn:microsoft.com/office/officeart/2018/2/layout/IconVerticalSolidList"/>
    <dgm:cxn modelId="{A5954864-6EA3-4435-807E-915708D45B3C}" type="presParOf" srcId="{EA1B86F4-F953-4A55-AC59-686816673132}" destId="{DD6967B4-EDE7-4307-8E31-9D6BDE9A0200}" srcOrd="4" destOrd="0" presId="urn:microsoft.com/office/officeart/2018/2/layout/IconVerticalSolidList"/>
    <dgm:cxn modelId="{3357C1D6-E26A-400E-8ACF-7D483370830C}" type="presParOf" srcId="{DD6967B4-EDE7-4307-8E31-9D6BDE9A0200}" destId="{7D447238-04BC-43F4-9F45-BA491EE64FC2}" srcOrd="0" destOrd="0" presId="urn:microsoft.com/office/officeart/2018/2/layout/IconVerticalSolidList"/>
    <dgm:cxn modelId="{2B7038DA-1A84-4FF1-B103-363BE054D140}" type="presParOf" srcId="{DD6967B4-EDE7-4307-8E31-9D6BDE9A0200}" destId="{1AC8093E-B1CF-4DE7-9814-70998585B49A}" srcOrd="1" destOrd="0" presId="urn:microsoft.com/office/officeart/2018/2/layout/IconVerticalSolidList"/>
    <dgm:cxn modelId="{C6F4E388-8564-4FFC-9CB7-41910DDDD25E}" type="presParOf" srcId="{DD6967B4-EDE7-4307-8E31-9D6BDE9A0200}" destId="{2C815EF9-6AA5-4117-9CC8-E2BBC165037A}" srcOrd="2" destOrd="0" presId="urn:microsoft.com/office/officeart/2018/2/layout/IconVerticalSolidList"/>
    <dgm:cxn modelId="{CB2D5939-EFCE-4397-AF35-6B6BF427E9F8}" type="presParOf" srcId="{DD6967B4-EDE7-4307-8E31-9D6BDE9A0200}" destId="{44D2EB18-F6DA-4829-B52B-9F4A60E2057E}" srcOrd="3" destOrd="0" presId="urn:microsoft.com/office/officeart/2018/2/layout/IconVerticalSolidList"/>
    <dgm:cxn modelId="{77BD0203-19D0-4B79-B6FE-1F00A6449E81}" type="presParOf" srcId="{EA1B86F4-F953-4A55-AC59-686816673132}" destId="{043B2384-C136-4445-86D8-7C6592571535}" srcOrd="5" destOrd="0" presId="urn:microsoft.com/office/officeart/2018/2/layout/IconVerticalSolidList"/>
    <dgm:cxn modelId="{9AAC2506-5AB5-4A21-82D2-D62B9D6EFE62}" type="presParOf" srcId="{EA1B86F4-F953-4A55-AC59-686816673132}" destId="{07B26EE0-B7A5-49D9-96CC-4EC5E0FA5757}" srcOrd="6" destOrd="0" presId="urn:microsoft.com/office/officeart/2018/2/layout/IconVerticalSolidList"/>
    <dgm:cxn modelId="{A78F707F-9AED-4416-90E9-56CAFA09CFAF}" type="presParOf" srcId="{07B26EE0-B7A5-49D9-96CC-4EC5E0FA5757}" destId="{D9A90720-FCC3-41A5-9807-AD54464EACA0}" srcOrd="0" destOrd="0" presId="urn:microsoft.com/office/officeart/2018/2/layout/IconVerticalSolidList"/>
    <dgm:cxn modelId="{0A5E6024-CB64-4A91-82F8-C8234CBB4216}" type="presParOf" srcId="{07B26EE0-B7A5-49D9-96CC-4EC5E0FA5757}" destId="{D1ACFDF0-19FD-41A6-A54F-012CC35D0656}" srcOrd="1" destOrd="0" presId="urn:microsoft.com/office/officeart/2018/2/layout/IconVerticalSolidList"/>
    <dgm:cxn modelId="{0D3F1C63-0C04-4680-89BF-D7A347E8C60D}" type="presParOf" srcId="{07B26EE0-B7A5-49D9-96CC-4EC5E0FA5757}" destId="{6287F186-7BB8-4727-B5FC-DBD5E2141096}" srcOrd="2" destOrd="0" presId="urn:microsoft.com/office/officeart/2018/2/layout/IconVerticalSolidList"/>
    <dgm:cxn modelId="{3F8E19C4-1EF2-4241-912A-CAE43C8BAA67}" type="presParOf" srcId="{07B26EE0-B7A5-49D9-96CC-4EC5E0FA5757}" destId="{5F9F8129-C7CD-4D8E-AB70-54BE5229B9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43A829-367A-4D93-87EB-2777752BB32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6E68BB-0DC5-444D-8EF7-1C47B083B80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"Garbage in is garbage out"</a:t>
          </a:r>
          <a:endParaRPr lang="en-US" dirty="0"/>
        </a:p>
      </dgm:t>
    </dgm:pt>
    <dgm:pt modelId="{696DC075-5DDA-4365-8854-E9BA60ACBDD7}" type="parTrans" cxnId="{536BEAEB-E079-4E5F-9BCF-A320ED9F9ED4}">
      <dgm:prSet/>
      <dgm:spPr/>
      <dgm:t>
        <a:bodyPr/>
        <a:lstStyle/>
        <a:p>
          <a:endParaRPr lang="en-US"/>
        </a:p>
      </dgm:t>
    </dgm:pt>
    <dgm:pt modelId="{56728629-6897-4A87-8F41-A027C0965936}" type="sibTrans" cxnId="{536BEAEB-E079-4E5F-9BCF-A320ED9F9ED4}">
      <dgm:prSet/>
      <dgm:spPr/>
      <dgm:t>
        <a:bodyPr/>
        <a:lstStyle/>
        <a:p>
          <a:endParaRPr lang="en-US"/>
        </a:p>
      </dgm:t>
    </dgm:pt>
    <dgm:pt modelId="{A0DB6397-809B-44E4-889B-E93F6CB8DF4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Van data </a:t>
          </a:r>
          <a:r>
            <a:rPr lang="en-US" dirty="0" err="1">
              <a:latin typeface="Calibri Light" panose="020F0302020204030204"/>
            </a:rPr>
            <a:t>naar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informatie</a:t>
          </a:r>
          <a:endParaRPr lang="en-US" dirty="0"/>
        </a:p>
      </dgm:t>
    </dgm:pt>
    <dgm:pt modelId="{704A1533-DB3F-4D10-B9A1-7C90E6806D51}" type="parTrans" cxnId="{A0B12976-7E93-4806-BC2C-87C22B621041}">
      <dgm:prSet/>
      <dgm:spPr/>
      <dgm:t>
        <a:bodyPr/>
        <a:lstStyle/>
        <a:p>
          <a:endParaRPr lang="en-US"/>
        </a:p>
      </dgm:t>
    </dgm:pt>
    <dgm:pt modelId="{212BF0A7-A4FC-44B6-9F4C-07C850284FE9}" type="sibTrans" cxnId="{A0B12976-7E93-4806-BC2C-87C22B621041}">
      <dgm:prSet/>
      <dgm:spPr/>
      <dgm:t>
        <a:bodyPr/>
        <a:lstStyle/>
        <a:p>
          <a:endParaRPr lang="en-US"/>
        </a:p>
      </dgm:t>
    </dgm:pt>
    <dgm:pt modelId="{1B55758C-D43D-4852-BDDE-18F0D570BA1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latin typeface="Calibri Light" panose="020F0302020204030204"/>
            </a:rPr>
            <a:t>Gecombineerde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eigenschappen</a:t>
          </a:r>
          <a:endParaRPr lang="en-US" dirty="0"/>
        </a:p>
      </dgm:t>
    </dgm:pt>
    <dgm:pt modelId="{E7D043CC-CD5A-4391-BFA8-7C88CA9DFAA0}" type="parTrans" cxnId="{C77B5899-E31C-402D-BAE0-778CF00D5DD8}">
      <dgm:prSet/>
      <dgm:spPr/>
      <dgm:t>
        <a:bodyPr/>
        <a:lstStyle/>
        <a:p>
          <a:endParaRPr lang="en-US"/>
        </a:p>
      </dgm:t>
    </dgm:pt>
    <dgm:pt modelId="{80360C75-5390-4956-AC2D-FADF6BEE84E6}" type="sibTrans" cxnId="{C77B5899-E31C-402D-BAE0-778CF00D5DD8}">
      <dgm:prSet/>
      <dgm:spPr/>
      <dgm:t>
        <a:bodyPr/>
        <a:lstStyle/>
        <a:p>
          <a:endParaRPr lang="en-US"/>
        </a:p>
      </dgm:t>
    </dgm:pt>
    <dgm:pt modelId="{125BC99D-46E6-4B43-930B-99A32877A698}" type="pres">
      <dgm:prSet presAssocID="{F643A829-367A-4D93-87EB-2777752BB32A}" presName="linear" presStyleCnt="0">
        <dgm:presLayoutVars>
          <dgm:animLvl val="lvl"/>
          <dgm:resizeHandles val="exact"/>
        </dgm:presLayoutVars>
      </dgm:prSet>
      <dgm:spPr/>
    </dgm:pt>
    <dgm:pt modelId="{4D4CFD0E-D0C2-43E8-96BE-1351B5D2D9B1}" type="pres">
      <dgm:prSet presAssocID="{CB6E68BB-0DC5-444D-8EF7-1C47B083B80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CB2A04-CA5B-4D35-8853-9004157043C1}" type="pres">
      <dgm:prSet presAssocID="{56728629-6897-4A87-8F41-A027C0965936}" presName="spacer" presStyleCnt="0"/>
      <dgm:spPr/>
    </dgm:pt>
    <dgm:pt modelId="{E2DF3B34-C050-4DAE-9D00-449C0FE3C779}" type="pres">
      <dgm:prSet presAssocID="{A0DB6397-809B-44E4-889B-E93F6CB8DF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CB50F99-35A5-402C-99D0-4EA47EE941D7}" type="pres">
      <dgm:prSet presAssocID="{212BF0A7-A4FC-44B6-9F4C-07C850284FE9}" presName="spacer" presStyleCnt="0"/>
      <dgm:spPr/>
    </dgm:pt>
    <dgm:pt modelId="{544F79A0-78DE-4B40-BA8A-3551D397B8E7}" type="pres">
      <dgm:prSet presAssocID="{1B55758C-D43D-4852-BDDE-18F0D570BA1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0DC8649-32FB-4996-A016-EC9A2E07E16B}" type="presOf" srcId="{F643A829-367A-4D93-87EB-2777752BB32A}" destId="{125BC99D-46E6-4B43-930B-99A32877A698}" srcOrd="0" destOrd="0" presId="urn:microsoft.com/office/officeart/2005/8/layout/vList2"/>
    <dgm:cxn modelId="{A0B12976-7E93-4806-BC2C-87C22B621041}" srcId="{F643A829-367A-4D93-87EB-2777752BB32A}" destId="{A0DB6397-809B-44E4-889B-E93F6CB8DF44}" srcOrd="1" destOrd="0" parTransId="{704A1533-DB3F-4D10-B9A1-7C90E6806D51}" sibTransId="{212BF0A7-A4FC-44B6-9F4C-07C850284FE9}"/>
    <dgm:cxn modelId="{C77B5899-E31C-402D-BAE0-778CF00D5DD8}" srcId="{F643A829-367A-4D93-87EB-2777752BB32A}" destId="{1B55758C-D43D-4852-BDDE-18F0D570BA18}" srcOrd="2" destOrd="0" parTransId="{E7D043CC-CD5A-4391-BFA8-7C88CA9DFAA0}" sibTransId="{80360C75-5390-4956-AC2D-FADF6BEE84E6}"/>
    <dgm:cxn modelId="{35C3F3C9-05AD-419D-9500-C624C0D41159}" type="presOf" srcId="{1B55758C-D43D-4852-BDDE-18F0D570BA18}" destId="{544F79A0-78DE-4B40-BA8A-3551D397B8E7}" srcOrd="0" destOrd="0" presId="urn:microsoft.com/office/officeart/2005/8/layout/vList2"/>
    <dgm:cxn modelId="{536BEAEB-E079-4E5F-9BCF-A320ED9F9ED4}" srcId="{F643A829-367A-4D93-87EB-2777752BB32A}" destId="{CB6E68BB-0DC5-444D-8EF7-1C47B083B80A}" srcOrd="0" destOrd="0" parTransId="{696DC075-5DDA-4365-8854-E9BA60ACBDD7}" sibTransId="{56728629-6897-4A87-8F41-A027C0965936}"/>
    <dgm:cxn modelId="{913BE6EF-E74C-4490-A1C2-D4DCC320CB82}" type="presOf" srcId="{A0DB6397-809B-44E4-889B-E93F6CB8DF44}" destId="{E2DF3B34-C050-4DAE-9D00-449C0FE3C779}" srcOrd="0" destOrd="0" presId="urn:microsoft.com/office/officeart/2005/8/layout/vList2"/>
    <dgm:cxn modelId="{DB0225F3-86CC-4704-A8B8-1305181FEAA1}" type="presOf" srcId="{CB6E68BB-0DC5-444D-8EF7-1C47B083B80A}" destId="{4D4CFD0E-D0C2-43E8-96BE-1351B5D2D9B1}" srcOrd="0" destOrd="0" presId="urn:microsoft.com/office/officeart/2005/8/layout/vList2"/>
    <dgm:cxn modelId="{2BA3373F-4D41-4037-A246-65867CE347CB}" type="presParOf" srcId="{125BC99D-46E6-4B43-930B-99A32877A698}" destId="{4D4CFD0E-D0C2-43E8-96BE-1351B5D2D9B1}" srcOrd="0" destOrd="0" presId="urn:microsoft.com/office/officeart/2005/8/layout/vList2"/>
    <dgm:cxn modelId="{FAC2C6CE-5944-4F76-A49E-15961994D0A3}" type="presParOf" srcId="{125BC99D-46E6-4B43-930B-99A32877A698}" destId="{59CB2A04-CA5B-4D35-8853-9004157043C1}" srcOrd="1" destOrd="0" presId="urn:microsoft.com/office/officeart/2005/8/layout/vList2"/>
    <dgm:cxn modelId="{32F52BFE-55B1-425F-AD61-6AE1DA213C4F}" type="presParOf" srcId="{125BC99D-46E6-4B43-930B-99A32877A698}" destId="{E2DF3B34-C050-4DAE-9D00-449C0FE3C779}" srcOrd="2" destOrd="0" presId="urn:microsoft.com/office/officeart/2005/8/layout/vList2"/>
    <dgm:cxn modelId="{53D541C5-D5AA-49F9-98BD-370C061EF604}" type="presParOf" srcId="{125BC99D-46E6-4B43-930B-99A32877A698}" destId="{DCB50F99-35A5-402C-99D0-4EA47EE941D7}" srcOrd="3" destOrd="0" presId="urn:microsoft.com/office/officeart/2005/8/layout/vList2"/>
    <dgm:cxn modelId="{4FD1646C-5AAE-4305-834F-82C466A45B76}" type="presParOf" srcId="{125BC99D-46E6-4B43-930B-99A32877A698}" destId="{544F79A0-78DE-4B40-BA8A-3551D397B8E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43A829-367A-4D93-87EB-2777752BB32A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6E68BB-0DC5-444D-8EF7-1C47B083B80A}">
      <dgm:prSet/>
      <dgm:spPr/>
      <dgm:t>
        <a:bodyPr/>
        <a:lstStyle/>
        <a:p>
          <a:r>
            <a:rPr lang="en-US" err="1">
              <a:latin typeface="Calibri Light" panose="020F0302020204030204"/>
            </a:rPr>
            <a:t>Datamodel</a:t>
          </a:r>
          <a:endParaRPr lang="en-US" err="1"/>
        </a:p>
      </dgm:t>
    </dgm:pt>
    <dgm:pt modelId="{696DC075-5DDA-4365-8854-E9BA60ACBDD7}" type="parTrans" cxnId="{536BEAEB-E079-4E5F-9BCF-A320ED9F9ED4}">
      <dgm:prSet/>
      <dgm:spPr/>
      <dgm:t>
        <a:bodyPr/>
        <a:lstStyle/>
        <a:p>
          <a:endParaRPr lang="en-US"/>
        </a:p>
      </dgm:t>
    </dgm:pt>
    <dgm:pt modelId="{56728629-6897-4A87-8F41-A027C0965936}" type="sibTrans" cxnId="{536BEAEB-E079-4E5F-9BCF-A320ED9F9ED4}">
      <dgm:prSet/>
      <dgm:spPr/>
      <dgm:t>
        <a:bodyPr/>
        <a:lstStyle/>
        <a:p>
          <a:endParaRPr lang="en-US"/>
        </a:p>
      </dgm:t>
    </dgm:pt>
    <dgm:pt modelId="{A0DB6397-809B-44E4-889B-E93F6CB8DF44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Database Management System</a:t>
          </a:r>
          <a:endParaRPr lang="en-US"/>
        </a:p>
      </dgm:t>
    </dgm:pt>
    <dgm:pt modelId="{704A1533-DB3F-4D10-B9A1-7C90E6806D51}" type="parTrans" cxnId="{A0B12976-7E93-4806-BC2C-87C22B621041}">
      <dgm:prSet/>
      <dgm:spPr/>
      <dgm:t>
        <a:bodyPr/>
        <a:lstStyle/>
        <a:p>
          <a:endParaRPr lang="en-US"/>
        </a:p>
      </dgm:t>
    </dgm:pt>
    <dgm:pt modelId="{212BF0A7-A4FC-44B6-9F4C-07C850284FE9}" type="sibTrans" cxnId="{A0B12976-7E93-4806-BC2C-87C22B621041}">
      <dgm:prSet/>
      <dgm:spPr/>
      <dgm:t>
        <a:bodyPr/>
        <a:lstStyle/>
        <a:p>
          <a:endParaRPr lang="en-US"/>
        </a:p>
      </dgm:t>
    </dgm:pt>
    <dgm:pt modelId="{1B55758C-D43D-4852-BDDE-18F0D570BA18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Data</a:t>
          </a:r>
          <a:endParaRPr lang="en-US"/>
        </a:p>
      </dgm:t>
    </dgm:pt>
    <dgm:pt modelId="{E7D043CC-CD5A-4391-BFA8-7C88CA9DFAA0}" type="parTrans" cxnId="{C77B5899-E31C-402D-BAE0-778CF00D5DD8}">
      <dgm:prSet/>
      <dgm:spPr/>
      <dgm:t>
        <a:bodyPr/>
        <a:lstStyle/>
        <a:p>
          <a:endParaRPr lang="en-US"/>
        </a:p>
      </dgm:t>
    </dgm:pt>
    <dgm:pt modelId="{80360C75-5390-4956-AC2D-FADF6BEE84E6}" type="sibTrans" cxnId="{C77B5899-E31C-402D-BAE0-778CF00D5DD8}">
      <dgm:prSet/>
      <dgm:spPr/>
      <dgm:t>
        <a:bodyPr/>
        <a:lstStyle/>
        <a:p>
          <a:endParaRPr lang="en-US"/>
        </a:p>
      </dgm:t>
    </dgm:pt>
    <dgm:pt modelId="{F4C5D0FF-C108-4847-B04E-67E2F34B517B}" type="pres">
      <dgm:prSet presAssocID="{F643A829-367A-4D93-87EB-2777752BB32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87931AD-BE5A-4EE0-B4F6-1D26A3B00104}" type="pres">
      <dgm:prSet presAssocID="{CB6E68BB-0DC5-444D-8EF7-1C47B083B80A}" presName="root" presStyleCnt="0"/>
      <dgm:spPr/>
    </dgm:pt>
    <dgm:pt modelId="{06862CA1-6595-410D-8A33-B8AD5D5E0C30}" type="pres">
      <dgm:prSet presAssocID="{CB6E68BB-0DC5-444D-8EF7-1C47B083B80A}" presName="rootComposite" presStyleCnt="0"/>
      <dgm:spPr/>
    </dgm:pt>
    <dgm:pt modelId="{65A305C3-80F2-4BB6-BA00-3A676EDD4404}" type="pres">
      <dgm:prSet presAssocID="{CB6E68BB-0DC5-444D-8EF7-1C47B083B80A}" presName="rootText" presStyleLbl="node1" presStyleIdx="0" presStyleCnt="3"/>
      <dgm:spPr/>
    </dgm:pt>
    <dgm:pt modelId="{E9642703-E2EC-47FE-8836-53DE72FFB39E}" type="pres">
      <dgm:prSet presAssocID="{CB6E68BB-0DC5-444D-8EF7-1C47B083B80A}" presName="rootConnector" presStyleLbl="node1" presStyleIdx="0" presStyleCnt="3"/>
      <dgm:spPr/>
    </dgm:pt>
    <dgm:pt modelId="{C4EA7B59-2E73-4731-A68B-CDDE96D1A0BE}" type="pres">
      <dgm:prSet presAssocID="{CB6E68BB-0DC5-444D-8EF7-1C47B083B80A}" presName="childShape" presStyleCnt="0"/>
      <dgm:spPr/>
    </dgm:pt>
    <dgm:pt modelId="{2903E3FA-EBF1-4A07-AB62-1CC34F9439A2}" type="pres">
      <dgm:prSet presAssocID="{A0DB6397-809B-44E4-889B-E93F6CB8DF44}" presName="root" presStyleCnt="0"/>
      <dgm:spPr/>
    </dgm:pt>
    <dgm:pt modelId="{4F228AC0-4EAA-4406-907A-9015B6F2E8DE}" type="pres">
      <dgm:prSet presAssocID="{A0DB6397-809B-44E4-889B-E93F6CB8DF44}" presName="rootComposite" presStyleCnt="0"/>
      <dgm:spPr/>
    </dgm:pt>
    <dgm:pt modelId="{2E2B312C-CD09-45E6-8FE8-8381F7B44B08}" type="pres">
      <dgm:prSet presAssocID="{A0DB6397-809B-44E4-889B-E93F6CB8DF44}" presName="rootText" presStyleLbl="node1" presStyleIdx="1" presStyleCnt="3"/>
      <dgm:spPr/>
    </dgm:pt>
    <dgm:pt modelId="{2B74D9B1-07D4-4B04-BC05-DB6168D94195}" type="pres">
      <dgm:prSet presAssocID="{A0DB6397-809B-44E4-889B-E93F6CB8DF44}" presName="rootConnector" presStyleLbl="node1" presStyleIdx="1" presStyleCnt="3"/>
      <dgm:spPr/>
    </dgm:pt>
    <dgm:pt modelId="{B37961EE-6AB2-4DC7-892D-3FC4241E8148}" type="pres">
      <dgm:prSet presAssocID="{A0DB6397-809B-44E4-889B-E93F6CB8DF44}" presName="childShape" presStyleCnt="0"/>
      <dgm:spPr/>
    </dgm:pt>
    <dgm:pt modelId="{82D5BADE-EFEB-4DDE-B3BA-D76C2E330F55}" type="pres">
      <dgm:prSet presAssocID="{1B55758C-D43D-4852-BDDE-18F0D570BA18}" presName="root" presStyleCnt="0"/>
      <dgm:spPr/>
    </dgm:pt>
    <dgm:pt modelId="{9530803B-8CB1-44DB-B15F-DF2D451B0CCC}" type="pres">
      <dgm:prSet presAssocID="{1B55758C-D43D-4852-BDDE-18F0D570BA18}" presName="rootComposite" presStyleCnt="0"/>
      <dgm:spPr/>
    </dgm:pt>
    <dgm:pt modelId="{33EDD00F-5D3E-4571-9ECE-9CB0487DF9B8}" type="pres">
      <dgm:prSet presAssocID="{1B55758C-D43D-4852-BDDE-18F0D570BA18}" presName="rootText" presStyleLbl="node1" presStyleIdx="2" presStyleCnt="3"/>
      <dgm:spPr/>
    </dgm:pt>
    <dgm:pt modelId="{DA72ABAD-0B44-4B7B-9880-EB160C7D3FE3}" type="pres">
      <dgm:prSet presAssocID="{1B55758C-D43D-4852-BDDE-18F0D570BA18}" presName="rootConnector" presStyleLbl="node1" presStyleIdx="2" presStyleCnt="3"/>
      <dgm:spPr/>
    </dgm:pt>
    <dgm:pt modelId="{E4A86553-3749-4FC1-B247-41B0BB5B48F3}" type="pres">
      <dgm:prSet presAssocID="{1B55758C-D43D-4852-BDDE-18F0D570BA18}" presName="childShape" presStyleCnt="0"/>
      <dgm:spPr/>
    </dgm:pt>
  </dgm:ptLst>
  <dgm:cxnLst>
    <dgm:cxn modelId="{6DEA562E-D6B4-458E-8FB0-52736EBA8CA7}" type="presOf" srcId="{CB6E68BB-0DC5-444D-8EF7-1C47B083B80A}" destId="{E9642703-E2EC-47FE-8836-53DE72FFB39E}" srcOrd="1" destOrd="0" presId="urn:microsoft.com/office/officeart/2005/8/layout/hierarchy3"/>
    <dgm:cxn modelId="{1A556E36-4AD0-4DCD-A05A-BF526083BD18}" type="presOf" srcId="{1B55758C-D43D-4852-BDDE-18F0D570BA18}" destId="{DA72ABAD-0B44-4B7B-9880-EB160C7D3FE3}" srcOrd="1" destOrd="0" presId="urn:microsoft.com/office/officeart/2005/8/layout/hierarchy3"/>
    <dgm:cxn modelId="{758C6471-4D2E-40E4-AD70-5EA0DD80F92E}" type="presOf" srcId="{A0DB6397-809B-44E4-889B-E93F6CB8DF44}" destId="{2B74D9B1-07D4-4B04-BC05-DB6168D94195}" srcOrd="1" destOrd="0" presId="urn:microsoft.com/office/officeart/2005/8/layout/hierarchy3"/>
    <dgm:cxn modelId="{A0B12976-7E93-4806-BC2C-87C22B621041}" srcId="{F643A829-367A-4D93-87EB-2777752BB32A}" destId="{A0DB6397-809B-44E4-889B-E93F6CB8DF44}" srcOrd="1" destOrd="0" parTransId="{704A1533-DB3F-4D10-B9A1-7C90E6806D51}" sibTransId="{212BF0A7-A4FC-44B6-9F4C-07C850284FE9}"/>
    <dgm:cxn modelId="{C77B5899-E31C-402D-BAE0-778CF00D5DD8}" srcId="{F643A829-367A-4D93-87EB-2777752BB32A}" destId="{1B55758C-D43D-4852-BDDE-18F0D570BA18}" srcOrd="2" destOrd="0" parTransId="{E7D043CC-CD5A-4391-BFA8-7C88CA9DFAA0}" sibTransId="{80360C75-5390-4956-AC2D-FADF6BEE84E6}"/>
    <dgm:cxn modelId="{266233A5-8C5B-4E11-B4C5-43F6DDFEFBFF}" type="presOf" srcId="{A0DB6397-809B-44E4-889B-E93F6CB8DF44}" destId="{2E2B312C-CD09-45E6-8FE8-8381F7B44B08}" srcOrd="0" destOrd="0" presId="urn:microsoft.com/office/officeart/2005/8/layout/hierarchy3"/>
    <dgm:cxn modelId="{F3DDAEBC-3A26-4960-869B-CE9FF66C9813}" type="presOf" srcId="{F643A829-367A-4D93-87EB-2777752BB32A}" destId="{F4C5D0FF-C108-4847-B04E-67E2F34B517B}" srcOrd="0" destOrd="0" presId="urn:microsoft.com/office/officeart/2005/8/layout/hierarchy3"/>
    <dgm:cxn modelId="{193CB4D5-AF5E-4F60-BD7E-365211DC2B31}" type="presOf" srcId="{1B55758C-D43D-4852-BDDE-18F0D570BA18}" destId="{33EDD00F-5D3E-4571-9ECE-9CB0487DF9B8}" srcOrd="0" destOrd="0" presId="urn:microsoft.com/office/officeart/2005/8/layout/hierarchy3"/>
    <dgm:cxn modelId="{536BEAEB-E079-4E5F-9BCF-A320ED9F9ED4}" srcId="{F643A829-367A-4D93-87EB-2777752BB32A}" destId="{CB6E68BB-0DC5-444D-8EF7-1C47B083B80A}" srcOrd="0" destOrd="0" parTransId="{696DC075-5DDA-4365-8854-E9BA60ACBDD7}" sibTransId="{56728629-6897-4A87-8F41-A027C0965936}"/>
    <dgm:cxn modelId="{313FD9ED-85F3-45F5-8C6F-9A532E1A7CD5}" type="presOf" srcId="{CB6E68BB-0DC5-444D-8EF7-1C47B083B80A}" destId="{65A305C3-80F2-4BB6-BA00-3A676EDD4404}" srcOrd="0" destOrd="0" presId="urn:microsoft.com/office/officeart/2005/8/layout/hierarchy3"/>
    <dgm:cxn modelId="{283B0EF3-FCC2-43C9-AF3A-1CB9108A346B}" type="presParOf" srcId="{F4C5D0FF-C108-4847-B04E-67E2F34B517B}" destId="{187931AD-BE5A-4EE0-B4F6-1D26A3B00104}" srcOrd="0" destOrd="0" presId="urn:microsoft.com/office/officeart/2005/8/layout/hierarchy3"/>
    <dgm:cxn modelId="{FBDD5DEB-F886-4714-918C-8CDD2A82C086}" type="presParOf" srcId="{187931AD-BE5A-4EE0-B4F6-1D26A3B00104}" destId="{06862CA1-6595-410D-8A33-B8AD5D5E0C30}" srcOrd="0" destOrd="0" presId="urn:microsoft.com/office/officeart/2005/8/layout/hierarchy3"/>
    <dgm:cxn modelId="{4AF04943-51B3-45A9-B953-5D27583C942B}" type="presParOf" srcId="{06862CA1-6595-410D-8A33-B8AD5D5E0C30}" destId="{65A305C3-80F2-4BB6-BA00-3A676EDD4404}" srcOrd="0" destOrd="0" presId="urn:microsoft.com/office/officeart/2005/8/layout/hierarchy3"/>
    <dgm:cxn modelId="{5D9C7158-652C-48B3-AD8C-D397AA257272}" type="presParOf" srcId="{06862CA1-6595-410D-8A33-B8AD5D5E0C30}" destId="{E9642703-E2EC-47FE-8836-53DE72FFB39E}" srcOrd="1" destOrd="0" presId="urn:microsoft.com/office/officeart/2005/8/layout/hierarchy3"/>
    <dgm:cxn modelId="{42E76EAE-0140-4560-BEC2-C2F414ABF4DA}" type="presParOf" srcId="{187931AD-BE5A-4EE0-B4F6-1D26A3B00104}" destId="{C4EA7B59-2E73-4731-A68B-CDDE96D1A0BE}" srcOrd="1" destOrd="0" presId="urn:microsoft.com/office/officeart/2005/8/layout/hierarchy3"/>
    <dgm:cxn modelId="{D588527C-3543-4FF5-8055-A6BE5B1FA9C0}" type="presParOf" srcId="{F4C5D0FF-C108-4847-B04E-67E2F34B517B}" destId="{2903E3FA-EBF1-4A07-AB62-1CC34F9439A2}" srcOrd="1" destOrd="0" presId="urn:microsoft.com/office/officeart/2005/8/layout/hierarchy3"/>
    <dgm:cxn modelId="{1A5D24A6-FC21-4F64-9B1E-5BEDB388E6EB}" type="presParOf" srcId="{2903E3FA-EBF1-4A07-AB62-1CC34F9439A2}" destId="{4F228AC0-4EAA-4406-907A-9015B6F2E8DE}" srcOrd="0" destOrd="0" presId="urn:microsoft.com/office/officeart/2005/8/layout/hierarchy3"/>
    <dgm:cxn modelId="{73E1C31F-0799-4D87-A97A-9BDCC17CFD57}" type="presParOf" srcId="{4F228AC0-4EAA-4406-907A-9015B6F2E8DE}" destId="{2E2B312C-CD09-45E6-8FE8-8381F7B44B08}" srcOrd="0" destOrd="0" presId="urn:microsoft.com/office/officeart/2005/8/layout/hierarchy3"/>
    <dgm:cxn modelId="{00EE5419-B0AC-4817-BAFB-28F868D9DF55}" type="presParOf" srcId="{4F228AC0-4EAA-4406-907A-9015B6F2E8DE}" destId="{2B74D9B1-07D4-4B04-BC05-DB6168D94195}" srcOrd="1" destOrd="0" presId="urn:microsoft.com/office/officeart/2005/8/layout/hierarchy3"/>
    <dgm:cxn modelId="{1F047EA9-FCBE-4D20-8661-17BAC3E96041}" type="presParOf" srcId="{2903E3FA-EBF1-4A07-AB62-1CC34F9439A2}" destId="{B37961EE-6AB2-4DC7-892D-3FC4241E8148}" srcOrd="1" destOrd="0" presId="urn:microsoft.com/office/officeart/2005/8/layout/hierarchy3"/>
    <dgm:cxn modelId="{0A85751B-7C44-4FBF-AB16-0F18C7D9FEF5}" type="presParOf" srcId="{F4C5D0FF-C108-4847-B04E-67E2F34B517B}" destId="{82D5BADE-EFEB-4DDE-B3BA-D76C2E330F55}" srcOrd="2" destOrd="0" presId="urn:microsoft.com/office/officeart/2005/8/layout/hierarchy3"/>
    <dgm:cxn modelId="{2475A768-B131-420F-8EFA-97FBB59B5719}" type="presParOf" srcId="{82D5BADE-EFEB-4DDE-B3BA-D76C2E330F55}" destId="{9530803B-8CB1-44DB-B15F-DF2D451B0CCC}" srcOrd="0" destOrd="0" presId="urn:microsoft.com/office/officeart/2005/8/layout/hierarchy3"/>
    <dgm:cxn modelId="{80045BFD-4A81-41EA-BB1F-C494624DE0DA}" type="presParOf" srcId="{9530803B-8CB1-44DB-B15F-DF2D451B0CCC}" destId="{33EDD00F-5D3E-4571-9ECE-9CB0487DF9B8}" srcOrd="0" destOrd="0" presId="urn:microsoft.com/office/officeart/2005/8/layout/hierarchy3"/>
    <dgm:cxn modelId="{02B03A19-D465-4694-9E5F-13BF46F7C8E2}" type="presParOf" srcId="{9530803B-8CB1-44DB-B15F-DF2D451B0CCC}" destId="{DA72ABAD-0B44-4B7B-9880-EB160C7D3FE3}" srcOrd="1" destOrd="0" presId="urn:microsoft.com/office/officeart/2005/8/layout/hierarchy3"/>
    <dgm:cxn modelId="{89B6DEFE-7999-4E2A-B7A4-CAAD9F94F80F}" type="presParOf" srcId="{82D5BADE-EFEB-4DDE-B3BA-D76C2E330F55}" destId="{E4A86553-3749-4FC1-B247-41B0BB5B48F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CE043-B886-4513-A566-F97158638351}">
      <dsp:nvSpPr>
        <dsp:cNvPr id="0" name=""/>
        <dsp:cNvSpPr/>
      </dsp:nvSpPr>
      <dsp:spPr>
        <a:xfrm>
          <a:off x="986801" y="605149"/>
          <a:ext cx="1058695" cy="10586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4EFBC-1FE6-46FE-901A-7581DD80A290}">
      <dsp:nvSpPr>
        <dsp:cNvPr id="0" name=""/>
        <dsp:cNvSpPr/>
      </dsp:nvSpPr>
      <dsp:spPr>
        <a:xfrm>
          <a:off x="3726" y="1774574"/>
          <a:ext cx="3024843" cy="453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900" kern="1200"/>
            <a:t>Weten:</a:t>
          </a:r>
          <a:endParaRPr lang="en-US" sz="2900" kern="1200"/>
        </a:p>
      </dsp:txBody>
      <dsp:txXfrm>
        <a:off x="3726" y="1774574"/>
        <a:ext cx="3024843" cy="453726"/>
      </dsp:txXfrm>
    </dsp:sp>
    <dsp:sp modelId="{D345A85D-1A80-4541-AAE6-54ECB7D5EAAD}">
      <dsp:nvSpPr>
        <dsp:cNvPr id="0" name=""/>
        <dsp:cNvSpPr/>
      </dsp:nvSpPr>
      <dsp:spPr>
        <a:xfrm>
          <a:off x="3726" y="2279803"/>
          <a:ext cx="3024843" cy="90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1" kern="1200">
              <a:latin typeface="Calibri Light" panose="020F0302020204030204"/>
            </a:rPr>
            <a:t> Data pipeline </a:t>
          </a:r>
          <a:endParaRPr lang="nl-NL" sz="1700" b="1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>
              <a:latin typeface="Calibri Light" panose="020F0302020204030204"/>
            </a:rPr>
            <a:t> </a:t>
          </a:r>
          <a:r>
            <a:rPr lang="nl-NL" sz="1700" kern="1200"/>
            <a:t>Data</a:t>
          </a:r>
          <a:r>
            <a:rPr lang="nl-NL" sz="1700" kern="1200">
              <a:latin typeface="Calibri Light" panose="020F0302020204030204"/>
            </a:rPr>
            <a:t> verwerken met</a:t>
          </a:r>
          <a:r>
            <a:rPr lang="nl-NL" sz="1700" kern="1200"/>
            <a:t> SQL </a:t>
          </a:r>
          <a:r>
            <a:rPr lang="nl-NL" sz="1700" kern="1200">
              <a:latin typeface="Calibri Light" panose="020F0302020204030204"/>
            </a:rPr>
            <a:t>statements</a:t>
          </a:r>
          <a:endParaRPr lang="en-US" sz="1700" kern="1200">
            <a:latin typeface="Calibri Light" panose="020F0302020204030204"/>
          </a:endParaRPr>
        </a:p>
      </dsp:txBody>
      <dsp:txXfrm>
        <a:off x="3726" y="2279803"/>
        <a:ext cx="3024843" cy="900465"/>
      </dsp:txXfrm>
    </dsp:sp>
    <dsp:sp modelId="{55B122B2-6195-4E52-8F96-C65A2FAB1CA1}">
      <dsp:nvSpPr>
        <dsp:cNvPr id="0" name=""/>
        <dsp:cNvSpPr/>
      </dsp:nvSpPr>
      <dsp:spPr>
        <a:xfrm>
          <a:off x="4540992" y="605149"/>
          <a:ext cx="1058695" cy="10586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48DE9-B429-43AD-A3DF-7132BE5DC5D6}">
      <dsp:nvSpPr>
        <dsp:cNvPr id="0" name=""/>
        <dsp:cNvSpPr/>
      </dsp:nvSpPr>
      <dsp:spPr>
        <a:xfrm>
          <a:off x="3557918" y="1774574"/>
          <a:ext cx="3024843" cy="453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900" b="0" kern="1200">
              <a:latin typeface="Calibri Light" panose="020F0302020204030204"/>
            </a:rPr>
            <a:t>Doen</a:t>
          </a:r>
          <a:endParaRPr lang="nl-NL" sz="2900" b="0" kern="1200"/>
        </a:p>
      </dsp:txBody>
      <dsp:txXfrm>
        <a:off x="3557918" y="1774574"/>
        <a:ext cx="3024843" cy="453726"/>
      </dsp:txXfrm>
    </dsp:sp>
    <dsp:sp modelId="{C6CFDBCA-5D6A-44EB-B6DE-A02E197D8CAD}">
      <dsp:nvSpPr>
        <dsp:cNvPr id="0" name=""/>
        <dsp:cNvSpPr/>
      </dsp:nvSpPr>
      <dsp:spPr>
        <a:xfrm>
          <a:off x="3557918" y="2279803"/>
          <a:ext cx="3024843" cy="90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b="0" kern="1200">
              <a:latin typeface="Calibri Light" panose="020F0302020204030204"/>
            </a:rPr>
            <a:t>ETL in Python</a:t>
          </a:r>
        </a:p>
      </dsp:txBody>
      <dsp:txXfrm>
        <a:off x="3557918" y="2279803"/>
        <a:ext cx="3024843" cy="900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B9527-1409-1549-9B23-E632F0CB8E32}">
      <dsp:nvSpPr>
        <dsp:cNvPr id="0" name=""/>
        <dsp:cNvSpPr/>
      </dsp:nvSpPr>
      <dsp:spPr>
        <a:xfrm>
          <a:off x="0" y="65318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655F1-4C2B-2549-B746-CC660EB0FED2}">
      <dsp:nvSpPr>
        <dsp:cNvPr id="0" name=""/>
        <dsp:cNvSpPr/>
      </dsp:nvSpPr>
      <dsp:spPr>
        <a:xfrm>
          <a:off x="333341" y="48020"/>
          <a:ext cx="4666783" cy="12103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100" kern="1200" dirty="0">
              <a:latin typeface="Calibri Light" panose="020F0302020204030204"/>
            </a:rPr>
            <a:t>SQL</a:t>
          </a:r>
          <a:endParaRPr lang="en-US" sz="4100" kern="1200" dirty="0"/>
        </a:p>
      </dsp:txBody>
      <dsp:txXfrm>
        <a:off x="392424" y="107103"/>
        <a:ext cx="4548617" cy="1092154"/>
      </dsp:txXfrm>
    </dsp:sp>
    <dsp:sp modelId="{80296AF4-E49E-4EBC-A48A-7A7011B4B819}">
      <dsp:nvSpPr>
        <dsp:cNvPr id="0" name=""/>
        <dsp:cNvSpPr/>
      </dsp:nvSpPr>
      <dsp:spPr>
        <a:xfrm>
          <a:off x="0" y="251294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3A058-EAFB-4D58-8AB3-791826243EC3}">
      <dsp:nvSpPr>
        <dsp:cNvPr id="0" name=""/>
        <dsp:cNvSpPr/>
      </dsp:nvSpPr>
      <dsp:spPr>
        <a:xfrm>
          <a:off x="333341" y="1907780"/>
          <a:ext cx="4666783" cy="121032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100" kern="1200" dirty="0">
              <a:latin typeface="Calibri Light" panose="020F0302020204030204"/>
            </a:rPr>
            <a:t>REST API</a:t>
          </a:r>
        </a:p>
      </dsp:txBody>
      <dsp:txXfrm>
        <a:off x="392424" y="1966863"/>
        <a:ext cx="4548617" cy="1092154"/>
      </dsp:txXfrm>
    </dsp:sp>
    <dsp:sp modelId="{C56F2130-A532-AE4A-AD25-29DCEF7CE0C9}">
      <dsp:nvSpPr>
        <dsp:cNvPr id="0" name=""/>
        <dsp:cNvSpPr/>
      </dsp:nvSpPr>
      <dsp:spPr>
        <a:xfrm>
          <a:off x="0" y="437270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11B5B-229D-2541-A3C0-3C5DE0461806}">
      <dsp:nvSpPr>
        <dsp:cNvPr id="0" name=""/>
        <dsp:cNvSpPr/>
      </dsp:nvSpPr>
      <dsp:spPr>
        <a:xfrm>
          <a:off x="333341" y="3767540"/>
          <a:ext cx="4666783" cy="121032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100" kern="1200" dirty="0" err="1">
              <a:latin typeface="Calibri Light" panose="020F0302020204030204"/>
            </a:rPr>
            <a:t>Pandas</a:t>
          </a:r>
          <a:endParaRPr lang="en-US" sz="4100" kern="1200" dirty="0" err="1"/>
        </a:p>
      </dsp:txBody>
      <dsp:txXfrm>
        <a:off x="392424" y="3826623"/>
        <a:ext cx="4548617" cy="1092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72F383-C2E4-404E-8143-795A8AA996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Collection</a:t>
          </a:r>
          <a:endParaRPr lang="en-US" sz="31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>
              <a:latin typeface="Calibri Light" panose="020F0302020204030204"/>
            </a:rPr>
            <a:t>CSV files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>
              <a:latin typeface="Calibri Light" panose="020F0302020204030204"/>
            </a:rPr>
            <a:t>SQL statements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>
              <a:latin typeface="Calibri Light" panose="020F0302020204030204"/>
            </a:rPr>
            <a:t>Web requests</a:t>
          </a:r>
        </a:p>
      </dsp:txBody>
      <dsp:txXfrm>
        <a:off x="0" y="39687"/>
        <a:ext cx="3286125" cy="1971675"/>
      </dsp:txXfrm>
    </dsp:sp>
    <dsp:sp modelId="{E66BEDC5-2491-CC44-9E56-90DF1B917331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Exploration</a:t>
          </a:r>
          <a:endParaRPr lang="en-US" sz="31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>
              <a:latin typeface="Calibri Light" panose="020F0302020204030204"/>
            </a:rPr>
            <a:t>Exploritory Data Analysis</a:t>
          </a:r>
          <a:endParaRPr lang="en-US" sz="2400" b="0" kern="1200" dirty="0"/>
        </a:p>
      </dsp:txBody>
      <dsp:txXfrm>
        <a:off x="3614737" y="39687"/>
        <a:ext cx="3286125" cy="1971675"/>
      </dsp:txXfrm>
    </dsp:sp>
    <dsp:sp modelId="{7C966805-6DB4-F048-8183-EC985EB8B70F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Preprocessing</a:t>
          </a:r>
          <a:endParaRPr lang="en-US" sz="31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2400" kern="1200" dirty="0">
              <a:latin typeface="Calibri Light" panose="020F0302020204030204"/>
            </a:rPr>
            <a:t>Cleaning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2400" kern="1200" dirty="0"/>
            <a:t>Enhancement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7229475" y="39687"/>
        <a:ext cx="3286125" cy="1971675"/>
      </dsp:txXfrm>
    </dsp:sp>
    <dsp:sp modelId="{FC04F2CF-C396-6E43-8A50-BFF8E6CFE6F6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Data Selection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NL" sz="2400" b="0" kern="1200" dirty="0"/>
            <a:t>Remove outliers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NL" sz="2400" b="0" kern="1200" dirty="0"/>
            <a:t>Data Augmentation</a:t>
          </a:r>
          <a:br>
            <a:rPr lang="en-NL" sz="2400" kern="1200" dirty="0"/>
          </a:br>
          <a:endParaRPr lang="en-US" sz="2400" kern="1200" dirty="0"/>
        </a:p>
      </dsp:txBody>
      <dsp:txXfrm>
        <a:off x="0" y="2339975"/>
        <a:ext cx="3286125" cy="1971675"/>
      </dsp:txXfrm>
    </dsp:sp>
    <dsp:sp modelId="{AE122B50-11F7-E74D-B62B-DE9186C0AFFC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Feature Extraction</a:t>
          </a:r>
          <a:endParaRPr lang="en-US" sz="31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1" kern="1200" dirty="0">
              <a:latin typeface="Calibri Light" panose="020F0302020204030204"/>
            </a:rPr>
            <a:t>Dimensionality Reduction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endParaRPr lang="en-US" sz="2400" b="1" kern="1200" dirty="0">
            <a:latin typeface="Calibri Light" panose="020F0302020204030204"/>
          </a:endParaRPr>
        </a:p>
      </dsp:txBody>
      <dsp:txXfrm>
        <a:off x="3614737" y="2339975"/>
        <a:ext cx="3286125" cy="1971675"/>
      </dsp:txXfrm>
    </dsp:sp>
    <dsp:sp modelId="{2788F7EF-9A94-3F44-A001-49E70741277F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>
              <a:latin typeface="Calibri Light" panose="020F0302020204030204"/>
            </a:rPr>
            <a:t>Storage</a:t>
          </a:r>
          <a:endParaRPr lang="en-US" sz="31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 Light" panose="020F0302020204030204"/>
            </a:rPr>
            <a:t>Model Driven Storage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 Light" panose="020F0302020204030204"/>
            </a:rPr>
            <a:t>Data Driven Storage</a:t>
          </a:r>
          <a:endParaRPr lang="en-US" sz="2400" kern="1200" dirty="0"/>
        </a:p>
      </dsp:txBody>
      <dsp:txXfrm>
        <a:off x="7229475" y="2339975"/>
        <a:ext cx="3286125" cy="1971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72F383-C2E4-404E-8143-795A8AA996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Collection</a:t>
          </a:r>
          <a:endParaRPr lang="en-US" sz="31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>
              <a:latin typeface="Calibri Light" panose="020F0302020204030204"/>
            </a:rPr>
            <a:t>CSV files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>
              <a:latin typeface="Calibri Light" panose="020F0302020204030204"/>
            </a:rPr>
            <a:t>SQL statements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>
              <a:latin typeface="Calibri Light" panose="020F0302020204030204"/>
            </a:rPr>
            <a:t>Web requests</a:t>
          </a:r>
        </a:p>
      </dsp:txBody>
      <dsp:txXfrm>
        <a:off x="0" y="39687"/>
        <a:ext cx="3286125" cy="1971675"/>
      </dsp:txXfrm>
    </dsp:sp>
    <dsp:sp modelId="{E66BEDC5-2491-CC44-9E56-90DF1B917331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Exploration</a:t>
          </a:r>
          <a:endParaRPr lang="en-US" sz="31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>
              <a:latin typeface="Calibri Light" panose="020F0302020204030204"/>
            </a:rPr>
            <a:t>Exploritory Data Analysis</a:t>
          </a:r>
          <a:endParaRPr lang="en-US" sz="2400" b="0" kern="1200" dirty="0"/>
        </a:p>
      </dsp:txBody>
      <dsp:txXfrm>
        <a:off x="3614737" y="39687"/>
        <a:ext cx="3286125" cy="1971675"/>
      </dsp:txXfrm>
    </dsp:sp>
    <dsp:sp modelId="{7C966805-6DB4-F048-8183-EC985EB8B70F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Preprocessing</a:t>
          </a:r>
          <a:endParaRPr lang="en-US" sz="31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2400" kern="1200" dirty="0">
              <a:latin typeface="Calibri Light" panose="020F0302020204030204"/>
            </a:rPr>
            <a:t>Cleaning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2400" kern="1200" dirty="0"/>
            <a:t>Enhancement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7229475" y="39687"/>
        <a:ext cx="3286125" cy="1971675"/>
      </dsp:txXfrm>
    </dsp:sp>
    <dsp:sp modelId="{FC04F2CF-C396-6E43-8A50-BFF8E6CFE6F6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Data Selection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NL" sz="2400" b="0" kern="1200" dirty="0"/>
            <a:t>Remove outliers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NL" sz="2400" b="0" kern="1200" dirty="0"/>
            <a:t>Data Augmentation</a:t>
          </a:r>
          <a:br>
            <a:rPr lang="en-NL" sz="2400" kern="1200" dirty="0"/>
          </a:br>
          <a:endParaRPr lang="en-US" sz="2400" kern="1200" dirty="0"/>
        </a:p>
      </dsp:txBody>
      <dsp:txXfrm>
        <a:off x="0" y="2339975"/>
        <a:ext cx="3286125" cy="1971675"/>
      </dsp:txXfrm>
    </dsp:sp>
    <dsp:sp modelId="{AE122B50-11F7-E74D-B62B-DE9186C0AFFC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Feature Extraction</a:t>
          </a:r>
          <a:endParaRPr lang="en-US" sz="31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1" kern="1200" dirty="0">
              <a:latin typeface="Calibri Light" panose="020F0302020204030204"/>
            </a:rPr>
            <a:t>Dimensionality Reduction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endParaRPr lang="en-US" sz="2400" kern="1200" dirty="0">
            <a:latin typeface="Calibri Light" panose="020F0302020204030204"/>
          </a:endParaRPr>
        </a:p>
      </dsp:txBody>
      <dsp:txXfrm>
        <a:off x="3614737" y="2339975"/>
        <a:ext cx="3286125" cy="1971675"/>
      </dsp:txXfrm>
    </dsp:sp>
    <dsp:sp modelId="{9FD6D1AF-1AAC-4251-834F-CE65A921549E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b="0" kern="1200" dirty="0"/>
            <a:t>Storage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/>
            <a:t>Model Driven Storage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/>
            <a:t>Data Driven Storage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</dsp:txBody>
      <dsp:txXfrm>
        <a:off x="7229475" y="2339975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C70C9-7860-4F72-AEB4-5485C4708E6D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87E96-DBCE-4D3E-B8DA-C2D7E5AE04A0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841ED-9DDA-49B5-B2F4-207D21262E39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Database Queries</a:t>
          </a:r>
        </a:p>
      </dsp:txBody>
      <dsp:txXfrm>
        <a:off x="1057183" y="1805"/>
        <a:ext cx="9458416" cy="915310"/>
      </dsp:txXfrm>
    </dsp:sp>
    <dsp:sp modelId="{CDB64231-A0BD-470D-9A63-DBC5E483B9A6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054DB-F0B3-4589-A6CC-1B58EFEA7FF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1B92F-E1DF-40DF-9576-89AA17DCB422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REST API</a:t>
          </a:r>
        </a:p>
      </dsp:txBody>
      <dsp:txXfrm>
        <a:off x="1057183" y="1145944"/>
        <a:ext cx="9458416" cy="915310"/>
      </dsp:txXfrm>
    </dsp:sp>
    <dsp:sp modelId="{7D447238-04BC-43F4-9F45-BA491EE64FC2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8093E-B1CF-4DE7-9814-70998585B49A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2EB18-F6DA-4829-B52B-9F4A60E2057E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CSV</a:t>
          </a:r>
        </a:p>
      </dsp:txBody>
      <dsp:txXfrm>
        <a:off x="1057183" y="2290082"/>
        <a:ext cx="9458416" cy="915310"/>
      </dsp:txXfrm>
    </dsp:sp>
    <dsp:sp modelId="{D9A90720-FCC3-41A5-9807-AD54464EACA0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CFDF0-19FD-41A6-A54F-012CC35D0656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F8129-C7CD-4D8E-AB70-54BE5229B9C5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Web Scraping</a:t>
          </a:r>
        </a:p>
      </dsp:txBody>
      <dsp:txXfrm>
        <a:off x="1057183" y="3434221"/>
        <a:ext cx="9458416" cy="915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CFD0E-D0C2-43E8-96BE-1351B5D2D9B1}">
      <dsp:nvSpPr>
        <dsp:cNvPr id="0" name=""/>
        <dsp:cNvSpPr/>
      </dsp:nvSpPr>
      <dsp:spPr>
        <a:xfrm>
          <a:off x="0" y="18188"/>
          <a:ext cx="10515600" cy="133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>
              <a:latin typeface="Calibri Light" panose="020F0302020204030204"/>
            </a:rPr>
            <a:t>"Garbage in is garbage out"</a:t>
          </a:r>
          <a:endParaRPr lang="en-US" sz="5200" kern="1200" dirty="0"/>
        </a:p>
      </dsp:txBody>
      <dsp:txXfrm>
        <a:off x="65339" y="83527"/>
        <a:ext cx="10384922" cy="1207802"/>
      </dsp:txXfrm>
    </dsp:sp>
    <dsp:sp modelId="{E2DF3B34-C050-4DAE-9D00-449C0FE3C779}">
      <dsp:nvSpPr>
        <dsp:cNvPr id="0" name=""/>
        <dsp:cNvSpPr/>
      </dsp:nvSpPr>
      <dsp:spPr>
        <a:xfrm>
          <a:off x="0" y="1506429"/>
          <a:ext cx="10515600" cy="13384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>
              <a:latin typeface="Calibri Light" panose="020F0302020204030204"/>
            </a:rPr>
            <a:t>Van data </a:t>
          </a:r>
          <a:r>
            <a:rPr lang="en-US" sz="5200" kern="1200" dirty="0" err="1">
              <a:latin typeface="Calibri Light" panose="020F0302020204030204"/>
            </a:rPr>
            <a:t>naar</a:t>
          </a:r>
          <a:r>
            <a:rPr lang="en-US" sz="5200" kern="1200" dirty="0">
              <a:latin typeface="Calibri Light" panose="020F0302020204030204"/>
            </a:rPr>
            <a:t> </a:t>
          </a:r>
          <a:r>
            <a:rPr lang="en-US" sz="5200" kern="1200" dirty="0" err="1">
              <a:latin typeface="Calibri Light" panose="020F0302020204030204"/>
            </a:rPr>
            <a:t>informatie</a:t>
          </a:r>
          <a:endParaRPr lang="en-US" sz="5200" kern="1200" dirty="0"/>
        </a:p>
      </dsp:txBody>
      <dsp:txXfrm>
        <a:off x="65339" y="1571768"/>
        <a:ext cx="10384922" cy="1207802"/>
      </dsp:txXfrm>
    </dsp:sp>
    <dsp:sp modelId="{544F79A0-78DE-4B40-BA8A-3551D397B8E7}">
      <dsp:nvSpPr>
        <dsp:cNvPr id="0" name=""/>
        <dsp:cNvSpPr/>
      </dsp:nvSpPr>
      <dsp:spPr>
        <a:xfrm>
          <a:off x="0" y="2994669"/>
          <a:ext cx="10515600" cy="13384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 err="1">
              <a:latin typeface="Calibri Light" panose="020F0302020204030204"/>
            </a:rPr>
            <a:t>Gecombineerde</a:t>
          </a:r>
          <a:r>
            <a:rPr lang="en-US" sz="5200" kern="1200" dirty="0">
              <a:latin typeface="Calibri Light" panose="020F0302020204030204"/>
            </a:rPr>
            <a:t> </a:t>
          </a:r>
          <a:r>
            <a:rPr lang="en-US" sz="5200" kern="1200" dirty="0" err="1">
              <a:latin typeface="Calibri Light" panose="020F0302020204030204"/>
            </a:rPr>
            <a:t>eigenschappen</a:t>
          </a:r>
          <a:endParaRPr lang="en-US" sz="5200" kern="1200" dirty="0"/>
        </a:p>
      </dsp:txBody>
      <dsp:txXfrm>
        <a:off x="65339" y="3060008"/>
        <a:ext cx="10384922" cy="1207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305C3-80F2-4BB6-BA00-3A676EDD4404}">
      <dsp:nvSpPr>
        <dsp:cNvPr id="0" name=""/>
        <dsp:cNvSpPr/>
      </dsp:nvSpPr>
      <dsp:spPr>
        <a:xfrm>
          <a:off x="1283" y="1424738"/>
          <a:ext cx="3003723" cy="15018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>
              <a:latin typeface="Calibri Light" panose="020F0302020204030204"/>
            </a:rPr>
            <a:t>Datamodel</a:t>
          </a:r>
          <a:endParaRPr lang="en-US" sz="3100" kern="1200" err="1"/>
        </a:p>
      </dsp:txBody>
      <dsp:txXfrm>
        <a:off x="45271" y="1468726"/>
        <a:ext cx="2915747" cy="1413885"/>
      </dsp:txXfrm>
    </dsp:sp>
    <dsp:sp modelId="{2E2B312C-CD09-45E6-8FE8-8381F7B44B08}">
      <dsp:nvSpPr>
        <dsp:cNvPr id="0" name=""/>
        <dsp:cNvSpPr/>
      </dsp:nvSpPr>
      <dsp:spPr>
        <a:xfrm>
          <a:off x="3755938" y="1424738"/>
          <a:ext cx="3003723" cy="15018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alibri Light" panose="020F0302020204030204"/>
            </a:rPr>
            <a:t>Database Management System</a:t>
          </a:r>
          <a:endParaRPr lang="en-US" sz="3100" kern="1200"/>
        </a:p>
      </dsp:txBody>
      <dsp:txXfrm>
        <a:off x="3799926" y="1468726"/>
        <a:ext cx="2915747" cy="1413885"/>
      </dsp:txXfrm>
    </dsp:sp>
    <dsp:sp modelId="{33EDD00F-5D3E-4571-9ECE-9CB0487DF9B8}">
      <dsp:nvSpPr>
        <dsp:cNvPr id="0" name=""/>
        <dsp:cNvSpPr/>
      </dsp:nvSpPr>
      <dsp:spPr>
        <a:xfrm>
          <a:off x="7510592" y="1424738"/>
          <a:ext cx="3003723" cy="15018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alibri Light" panose="020F0302020204030204"/>
            </a:rPr>
            <a:t>Data</a:t>
          </a:r>
          <a:endParaRPr lang="en-US" sz="3100" kern="1200"/>
        </a:p>
      </dsp:txBody>
      <dsp:txXfrm>
        <a:off x="7554580" y="1468726"/>
        <a:ext cx="2915747" cy="1413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1ACF3-2116-1644-A068-5C670E01BE9C}" type="datetimeFigureOut">
              <a:rPr lang="nl-NL" smtClean="0"/>
              <a:t>10-3-2023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2B38-B8E7-A245-9AB1-DD9FB535B1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8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6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03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2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76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F513B53-9264-1D4D-8AE2-1E527B816A07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0" y="-1"/>
            <a:ext cx="8957883" cy="579961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15">
            <a:extLst>
              <a:ext uri="{FF2B5EF4-FFF2-40B4-BE49-F238E27FC236}">
                <a16:creationId xmlns:a16="http://schemas.microsoft.com/office/drawing/2014/main" id="{F10FAEE8-29E5-474F-8A17-73F4C6209FFB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192000" cy="686376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F5041-8938-C243-AAF0-3D2BE4394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398" y="3429000"/>
            <a:ext cx="6219751" cy="119149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375B8D-73CB-724F-99C8-3E40CCD1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398" y="4752109"/>
            <a:ext cx="5693056" cy="186814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3C9FD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91279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F28EF-7789-D147-8897-18635C0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30008"/>
            <a:ext cx="6612823" cy="143806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847BD3-DCCA-1941-A630-CB8BB875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98823"/>
            <a:ext cx="6612823" cy="662268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748F49-D8DD-884A-851A-0B645BB61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7737" y="5289520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6C4E240-6B7F-2241-A536-65FA7B5C2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7738" y="5583687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rgbClr val="554570"/>
                </a:solidFill>
              </a:defRPr>
            </a:lvl1pPr>
          </a:lstStyle>
          <a:p>
            <a:pPr lvl="0"/>
            <a:r>
              <a:rPr lang="nl-NL" err="1"/>
              <a:t>AcHTERNAAM</a:t>
            </a:r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2DB7C87-F65D-E746-9824-9B95C5637C0E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831850" y="4999676"/>
            <a:ext cx="1166673" cy="1168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nl-NL"/>
              <a:t>Plaats hier een foto</a:t>
            </a:r>
          </a:p>
        </p:txBody>
      </p:sp>
    </p:spTree>
    <p:extLst>
      <p:ext uri="{BB962C8B-B14F-4D97-AF65-F5344CB8AC3E}">
        <p14:creationId xmlns:p14="http://schemas.microsoft.com/office/powerpoint/2010/main" val="156064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8215"/>
            <a:ext cx="10591800" cy="53156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1992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862" y="668215"/>
            <a:ext cx="6870137" cy="55087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A39EB051-FC38-1C4E-A562-442A3DD398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535" y="1143000"/>
            <a:ext cx="434232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746"/>
            <a:ext cx="5764823" cy="117194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823" cy="40996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BA4C917-70B0-9346-AC2A-BFFE1E1FC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8775" y="519113"/>
            <a:ext cx="4747602" cy="540619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561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5">
            <a:extLst>
              <a:ext uri="{FF2B5EF4-FFF2-40B4-BE49-F238E27FC236}">
                <a16:creationId xmlns:a16="http://schemas.microsoft.com/office/drawing/2014/main" id="{EA003F7C-FC84-F840-9F4D-AE16968C724C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1607617" y="-96253"/>
            <a:ext cx="10733050" cy="69489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657D37E7-CB9A-3543-8A5C-F89C7A513111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244710" cy="685266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052"/>
            <a:ext cx="5384575" cy="5582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0227"/>
            <a:ext cx="5384575" cy="357985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046830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63A4E03-FB6F-C54F-ADB6-525473B71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10">
            <a:extLst>
              <a:ext uri="{FF2B5EF4-FFF2-40B4-BE49-F238E27FC236}">
                <a16:creationId xmlns:a16="http://schemas.microsoft.com/office/drawing/2014/main" id="{CB99EB61-8282-DA43-925D-36079241E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74" y="1776046"/>
            <a:ext cx="2936875" cy="2803270"/>
          </a:xfrm>
        </p:spPr>
        <p:txBody>
          <a:bodyPr/>
          <a:lstStyle>
            <a:lvl1pPr marL="0" indent="0">
              <a:buNone/>
              <a:defRPr lang="nl-NL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04A3F85-A516-C04F-ADC6-DAD5C9133F08}"/>
              </a:ext>
            </a:extLst>
          </p:cNvPr>
          <p:cNvSpPr txBox="1"/>
          <p:nvPr userDrawn="1"/>
        </p:nvSpPr>
        <p:spPr>
          <a:xfrm>
            <a:off x="915174" y="835269"/>
            <a:ext cx="293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>
                <a:solidFill>
                  <a:srgbClr val="4B3D64"/>
                </a:solidFill>
                <a:effectLst/>
                <a:latin typeface="Open Sans Light" panose="020B0306030504020204" pitchFamily="34" charset="0"/>
              </a:rPr>
              <a:t>www.it-omscholing.nl</a:t>
            </a:r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3067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21F16F20-8C39-3842-80F3-B2E835C04146}"/>
              </a:ext>
            </a:extLst>
          </p:cNvPr>
          <p:cNvSpPr/>
          <p:nvPr userDrawn="1"/>
        </p:nvSpPr>
        <p:spPr bwMode="auto">
          <a:xfrm>
            <a:off x="408007" y="564573"/>
            <a:ext cx="11253246" cy="690486"/>
          </a:xfrm>
          <a:prstGeom prst="rect">
            <a:avLst/>
          </a:prstGeom>
          <a:solidFill>
            <a:srgbClr val="D4104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15DAD-D3C5-4B4F-AAE5-A931C1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059"/>
            <a:ext cx="10515600" cy="443981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EAF1C0C-133B-2C43-A1F3-0CFB8D8C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42" y="564573"/>
            <a:ext cx="10515600" cy="716539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14" name="Afbeelding 13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1078B472-7B47-EF4D-B387-FB13A7D8E3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7708" y="6241224"/>
            <a:ext cx="333546" cy="33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4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2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7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9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4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9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6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51" r:id="rId13"/>
    <p:sldLayoutId id="2147483665" r:id="rId14"/>
    <p:sldLayoutId id="2147483672" r:id="rId15"/>
    <p:sldLayoutId id="2147483671" r:id="rId16"/>
    <p:sldLayoutId id="2147483660" r:id="rId17"/>
    <p:sldLayoutId id="2147483655" r:id="rId18"/>
    <p:sldLayoutId id="214748369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 descr="Afbeelding met lucht, buiten, gebouw, rivier&#10;&#10;Automatisch gegenereerde beschrijving">
            <a:extLst>
              <a:ext uri="{FF2B5EF4-FFF2-40B4-BE49-F238E27FC236}">
                <a16:creationId xmlns:a16="http://schemas.microsoft.com/office/drawing/2014/main" id="{BDE1729B-2797-6947-ABE0-64CFBE422B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1433" t="18270" r="587" b="-692"/>
          <a:stretch/>
        </p:blipFill>
        <p:spPr>
          <a:xfrm>
            <a:off x="-1" y="-1"/>
            <a:ext cx="7880079" cy="4135065"/>
          </a:xfr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F0FCC-B6FE-6CF7-A3F6-6B3D598D6B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28007"/>
            <a:ext cx="12192000" cy="68637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l-NL">
              <a:cs typeface="Calibri" panose="020F0502020204030204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AE7370-A288-CC6C-DBB6-03D6C641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6117" y="3459892"/>
            <a:ext cx="6567618" cy="1191490"/>
          </a:xfrm>
        </p:spPr>
        <p:txBody>
          <a:bodyPr/>
          <a:lstStyle/>
          <a:p>
            <a:pPr algn="ctr"/>
            <a:r>
              <a:rPr lang="nl-NL" dirty="0">
                <a:cs typeface="Calibri Light"/>
              </a:rPr>
              <a:t>Data Pipeline &amp; ETL</a:t>
            </a:r>
            <a:endParaRPr lang="nl-NL" dirty="0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EAF36B9-323F-A68E-C801-633A5BD0E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10 maart 2023</a:t>
            </a:r>
          </a:p>
          <a:p>
            <a:r>
              <a:rPr lang="nl-NL" dirty="0"/>
              <a:t>Jeroen Boogaard</a:t>
            </a:r>
            <a:endParaRPr lang="nl-N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62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C986E-57E3-BCE0-4AD9-C136D179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Open Sans Light"/>
                <a:ea typeface="Open Sans Light"/>
                <a:cs typeface="Open Sans Light"/>
              </a:rPr>
              <a:t>Stap 8. afronding/evaluatie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3CCAE5-47C5-475A-AF73-6BE319ED2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83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AC033-285B-67DA-7B8D-54BE2A32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Leerdoelen</a:t>
            </a:r>
          </a:p>
        </p:txBody>
      </p:sp>
      <p:sp>
        <p:nvSpPr>
          <p:cNvPr id="331" name="Title 1">
            <a:extLst>
              <a:ext uri="{FF2B5EF4-FFF2-40B4-BE49-F238E27FC236}">
                <a16:creationId xmlns:a16="http://schemas.microsoft.com/office/drawing/2014/main" id="{5EA40147-02AA-1D01-18DA-AFCA7A5C50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Leerdoelen</a:t>
            </a:r>
            <a:endParaRPr lang="en-US" err="1">
              <a:cs typeface="Calibri Light"/>
            </a:endParaRPr>
          </a:p>
        </p:txBody>
      </p:sp>
      <p:pic>
        <p:nvPicPr>
          <p:cNvPr id="333" name="Picture 332">
            <a:extLst>
              <a:ext uri="{FF2B5EF4-FFF2-40B4-BE49-F238E27FC236}">
                <a16:creationId xmlns:a16="http://schemas.microsoft.com/office/drawing/2014/main" id="{BD223626-4F6A-91ED-E766-0896D77E9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4" r="25602" b="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graphicFrame>
        <p:nvGraphicFramePr>
          <p:cNvPr id="18" name="Tijdelijke aanduiding voor inhoud 2">
            <a:extLst>
              <a:ext uri="{FF2B5EF4-FFF2-40B4-BE49-F238E27FC236}">
                <a16:creationId xmlns:a16="http://schemas.microsoft.com/office/drawing/2014/main" id="{01D170F7-14BF-27D6-8F58-C247E8B5CA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338123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280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70842C-67DA-C1D0-0162-8207875D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nl-NL" sz="4000">
                <a:solidFill>
                  <a:srgbClr val="FFFFFF"/>
                </a:solidFill>
              </a:rPr>
              <a:t>benodigde voorkennis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B8341BEE-7333-2A1A-E18B-C620617786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26633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7778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rain on the railway tracks&#10;&#10;Description automatically generated with low confidence">
            <a:extLst>
              <a:ext uri="{FF2B5EF4-FFF2-40B4-BE49-F238E27FC236}">
                <a16:creationId xmlns:a16="http://schemas.microsoft.com/office/drawing/2014/main" id="{DDE47A63-701D-733E-1B20-F77D1A450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642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CA2DD-6032-4AE1-8366-231E1F8C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Data Pipeline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77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5">
            <a:extLst>
              <a:ext uri="{FF2B5EF4-FFF2-40B4-BE49-F238E27FC236}">
                <a16:creationId xmlns:a16="http://schemas.microsoft.com/office/drawing/2014/main" id="{9826B192-CD2E-200B-2D50-4B334F23A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06B26-4012-86B3-2DE5-C840DBD6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Pipeline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6257C47A-858C-953E-5772-9A3A74FD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76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4125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5">
            <a:extLst>
              <a:ext uri="{FF2B5EF4-FFF2-40B4-BE49-F238E27FC236}">
                <a16:creationId xmlns:a16="http://schemas.microsoft.com/office/drawing/2014/main" id="{9826B192-CD2E-200B-2D50-4B334F23A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06B26-4012-86B3-2DE5-C840DBD6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Pipeline</a:t>
            </a:r>
            <a:r>
              <a:rPr lang="en-US" dirty="0">
                <a:solidFill>
                  <a:srgbClr val="FFFFFF"/>
                </a:solidFill>
              </a:rPr>
              <a:t> – Extract Transform Load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6257C47A-858C-953E-5772-9A3A74FDC5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AC050FCA-01FD-8D68-073B-99E636A431B1}"/>
              </a:ext>
            </a:extLst>
          </p:cNvPr>
          <p:cNvSpPr txBox="1"/>
          <p:nvPr/>
        </p:nvSpPr>
        <p:spPr>
          <a:xfrm>
            <a:off x="2894541" y="1979083"/>
            <a:ext cx="115570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EXTRACT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A51DAE-9ECF-ED6E-11A7-577DF5140120}"/>
              </a:ext>
            </a:extLst>
          </p:cNvPr>
          <p:cNvSpPr txBox="1"/>
          <p:nvPr/>
        </p:nvSpPr>
        <p:spPr>
          <a:xfrm>
            <a:off x="978957" y="5672666"/>
            <a:ext cx="147320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TRANSFORM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2D6BB1-E6E8-845C-E8FE-C35CD3BB99DD}"/>
              </a:ext>
            </a:extLst>
          </p:cNvPr>
          <p:cNvSpPr txBox="1"/>
          <p:nvPr/>
        </p:nvSpPr>
        <p:spPr>
          <a:xfrm>
            <a:off x="8217956" y="5672666"/>
            <a:ext cx="74295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LOAD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7711746-465E-EC46-8B7E-45299A383985}"/>
              </a:ext>
            </a:extLst>
          </p:cNvPr>
          <p:cNvSpPr txBox="1"/>
          <p:nvPr/>
        </p:nvSpPr>
        <p:spPr>
          <a:xfrm>
            <a:off x="4619623" y="5672665"/>
            <a:ext cx="147320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TRANSFORM</a:t>
            </a:r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1D1A1BE-BE1F-E125-183D-0B4164B3138A}"/>
              </a:ext>
            </a:extLst>
          </p:cNvPr>
          <p:cNvSpPr txBox="1"/>
          <p:nvPr/>
        </p:nvSpPr>
        <p:spPr>
          <a:xfrm>
            <a:off x="9805456" y="2550581"/>
            <a:ext cx="1473200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54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E14C-7540-6957-DFF2-30C8D653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</a:t>
            </a:r>
            <a:endParaRPr lang="en-US" dirty="0">
              <a:cs typeface="Calibri Light"/>
            </a:endParaRP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9D071011-2309-3731-FB15-58A92180A4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870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DE223FF-588A-5938-BB1A-3251DC5DF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885" r="-2" b="36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7E14C-7540-6957-DFF2-30C8D653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Transform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9D071011-2309-3731-FB15-58A92180A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7736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476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30">
            <a:extLst>
              <a:ext uri="{FF2B5EF4-FFF2-40B4-BE49-F238E27FC236}">
                <a16:creationId xmlns:a16="http://schemas.microsoft.com/office/drawing/2014/main" id="{9178A2AC-8A7F-8F73-2BB3-C3E16BA0B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286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7E14C-7540-6957-DFF2-30C8D653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Load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9D071011-2309-3731-FB15-58A92180A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391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535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A0B4C524F55429CE2FD5B93B01F74" ma:contentTypeVersion="10" ma:contentTypeDescription="Create a new document." ma:contentTypeScope="" ma:versionID="f9aafbd4da08368b74f79f2a9f56fa2a">
  <xsd:schema xmlns:xsd="http://www.w3.org/2001/XMLSchema" xmlns:xs="http://www.w3.org/2001/XMLSchema" xmlns:p="http://schemas.microsoft.com/office/2006/metadata/properties" xmlns:ns2="ea016a50-4395-487d-ae85-89d5607ff42b" xmlns:ns3="1f7ab50f-86ca-4990-8cf2-d29dc34c52f9" targetNamespace="http://schemas.microsoft.com/office/2006/metadata/properties" ma:root="true" ma:fieldsID="401168ac5d126397fa03afd3a484a72a" ns2:_="" ns3:_="">
    <xsd:import namespace="ea016a50-4395-487d-ae85-89d5607ff42b"/>
    <xsd:import namespace="1f7ab50f-86ca-4990-8cf2-d29dc34c52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16a50-4395-487d-ae85-89d5607ff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ab50f-86ca-4990-8cf2-d29dc34c52f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c553c83-21a0-4f36-b48d-eeb13dd4fc9a}" ma:internalName="TaxCatchAll" ma:showField="CatchAllData" ma:web="1f7ab50f-86ca-4990-8cf2-d29dc34c52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16a50-4395-487d-ae85-89d5607ff42b">
      <Terms xmlns="http://schemas.microsoft.com/office/infopath/2007/PartnerControls"/>
    </lcf76f155ced4ddcb4097134ff3c332f>
    <TaxCatchAll xmlns="1f7ab50f-86ca-4990-8cf2-d29dc34c52f9" xsi:nil="true"/>
    <MediaLengthInSeconds xmlns="ea016a50-4395-487d-ae85-89d5607ff42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9C7E2A-EBC7-4074-9DD8-0C2980591521}">
  <ds:schemaRefs>
    <ds:schemaRef ds:uri="1f7ab50f-86ca-4990-8cf2-d29dc34c52f9"/>
    <ds:schemaRef ds:uri="ea016a50-4395-487d-ae85-89d5607ff4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79BB86F-FED8-4A79-AB77-818091FB83F7}">
  <ds:schemaRefs>
    <ds:schemaRef ds:uri="1f7ab50f-86ca-4990-8cf2-d29dc34c52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ea016a50-4395-487d-ae85-89d5607ff42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E9C74EA-5F24-45CA-9677-30E5A1DC1D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148</Words>
  <Application>Microsoft Office PowerPoint</Application>
  <PresentationFormat>Breedbeeld</PresentationFormat>
  <Paragraphs>73</Paragraphs>
  <Slides>10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1" baseType="lpstr">
      <vt:lpstr>Office Theme</vt:lpstr>
      <vt:lpstr>Data Pipeline &amp; ETL</vt:lpstr>
      <vt:lpstr>Leerdoelen</vt:lpstr>
      <vt:lpstr>benodigde voorkennis</vt:lpstr>
      <vt:lpstr>Data Pipeline</vt:lpstr>
      <vt:lpstr>Data Pipeline</vt:lpstr>
      <vt:lpstr>Data Pipeline – Extract Transform Load</vt:lpstr>
      <vt:lpstr>Extract</vt:lpstr>
      <vt:lpstr>Transform</vt:lpstr>
      <vt:lpstr>Load</vt:lpstr>
      <vt:lpstr>Stap 8. afronding/evaluatie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Voorlichtingsbijeenkomst </dc:title>
  <dc:creator>Maas, G.A. (Gwendolyn)</dc:creator>
  <cp:lastModifiedBy>Boogaard, J.A. (Jeroen)</cp:lastModifiedBy>
  <cp:revision>191</cp:revision>
  <dcterms:created xsi:type="dcterms:W3CDTF">2022-02-11T12:33:36Z</dcterms:created>
  <dcterms:modified xsi:type="dcterms:W3CDTF">2023-03-10T21:30:20Z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0x01010065DA0B4C524F55429CE2FD5B93B01F74</vt:lpwstr>
  </property>
  <property fmtid="{D5CDD505-2E9C-101B-9397-08002B2CF9AE}" pid="3" name="MediaServiceImageTags">
    <vt:lpwstr/>
  </property>
  <property fmtid="{D5CDD505-2E9C-101B-9397-08002B2CF9AE}" pid="4" name="Order">
    <vt:lpwstr>43700.0000000000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